
<file path=[Content_Types].xml><?xml version="1.0" encoding="utf-8"?>
<Types xmlns="http://schemas.openxmlformats.org/package/2006/content-types">
  <Default Extension="jpeg" ContentType="image/jpeg"/>
  <Default Extension="jpg" ContentType="image/jpeg"/>
  <Default Extension="m4a" ContentType="audio/mp4"/>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tags/tag1.xml" ContentType="application/vnd.openxmlformats-officedocument.presentationml.tags+xml"/>
  <Override PartName="/ppt/notesSlides/notesSlide6.xml" ContentType="application/vnd.openxmlformats-officedocument.presentationml.notesSlide+xml"/>
  <Override PartName="/ppt/notesSlides/notesSlide7.xml" ContentType="application/vnd.openxmlformats-officedocument.presentationml.notesSlide+xml"/>
  <Override PartName="/ppt/tags/tag2.xml" ContentType="application/vnd.openxmlformats-officedocument.presentationml.tags+xml"/>
  <Override PartName="/ppt/notesSlides/notesSlide8.xml" ContentType="application/vnd.openxmlformats-officedocument.presentationml.notesSlide+xml"/>
  <Override PartName="/ppt/tags/tag3.xml" ContentType="application/vnd.openxmlformats-officedocument.presentationml.tags+xml"/>
  <Override PartName="/ppt/notesSlides/notesSlide9.xml" ContentType="application/vnd.openxmlformats-officedocument.presentationml.notesSlide+xml"/>
  <Override PartName="/ppt/tags/tag4.xml" ContentType="application/vnd.openxmlformats-officedocument.presentationml.tags+xml"/>
  <Override PartName="/ppt/notesSlides/notesSlide10.xml" ContentType="application/vnd.openxmlformats-officedocument.presentationml.notesSlide+xml"/>
  <Override PartName="/ppt/tags/tag5.xml" ContentType="application/vnd.openxmlformats-officedocument.presentationml.tags+xml"/>
  <Override PartName="/ppt/notesSlides/notesSlide11.xml" ContentType="application/vnd.openxmlformats-officedocument.presentationml.notesSlide+xml"/>
  <Override PartName="/ppt/tags/tag6.xml" ContentType="application/vnd.openxmlformats-officedocument.presentationml.tags+xml"/>
  <Override PartName="/ppt/notesSlides/notesSlide1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tags/tag7.xml" ContentType="application/vnd.openxmlformats-officedocument.presentationml.tags+xml"/>
  <Override PartName="/ppt/notesSlides/notesSlide13.xml" ContentType="application/vnd.openxmlformats-officedocument.presentationml.notesSlide+xml"/>
  <Override PartName="/ppt/tags/tag8.xml" ContentType="application/vnd.openxmlformats-officedocument.presentationml.tags+xml"/>
  <Override PartName="/ppt/notesSlides/notesSlide14.xml" ContentType="application/vnd.openxmlformats-officedocument.presentationml.notesSlide+xml"/>
  <Override PartName="/ppt/tags/tag9.xml" ContentType="application/vnd.openxmlformats-officedocument.presentationml.tags+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tags/tag10.xml" ContentType="application/vnd.openxmlformats-officedocument.presentationml.tags+xml"/>
  <Override PartName="/ppt/notesSlides/notesSlide17.xml" ContentType="application/vnd.openxmlformats-officedocument.presentationml.notesSlide+xml"/>
  <Override PartName="/ppt/tags/tag11.xml" ContentType="application/vnd.openxmlformats-officedocument.presentationml.tags+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tags/tag12.xml" ContentType="application/vnd.openxmlformats-officedocument.presentationml.tags+xml"/>
  <Override PartName="/ppt/notesSlides/notesSlide2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2"/>
  </p:sldMasterIdLst>
  <p:notesMasterIdLst>
    <p:notesMasterId r:id="rId23"/>
  </p:notesMasterIdLst>
  <p:handoutMasterIdLst>
    <p:handoutMasterId r:id="rId24"/>
  </p:handoutMasterIdLst>
  <p:sldIdLst>
    <p:sldId id="257" r:id="rId3"/>
    <p:sldId id="262" r:id="rId4"/>
    <p:sldId id="273" r:id="rId5"/>
    <p:sldId id="277" r:id="rId6"/>
    <p:sldId id="278" r:id="rId7"/>
    <p:sldId id="279" r:id="rId8"/>
    <p:sldId id="276" r:id="rId9"/>
    <p:sldId id="259" r:id="rId10"/>
    <p:sldId id="263" r:id="rId11"/>
    <p:sldId id="264" r:id="rId12"/>
    <p:sldId id="265" r:id="rId13"/>
    <p:sldId id="282" r:id="rId14"/>
    <p:sldId id="266" r:id="rId15"/>
    <p:sldId id="283" r:id="rId16"/>
    <p:sldId id="267" r:id="rId17"/>
    <p:sldId id="268" r:id="rId18"/>
    <p:sldId id="269" r:id="rId19"/>
    <p:sldId id="270" r:id="rId20"/>
    <p:sldId id="271" r:id="rId21"/>
    <p:sldId id="284" r:id="rId2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Intro" id="{B0DF2F55-43A5-4942-832F-BCE316FFBFE9}">
          <p14:sldIdLst>
            <p14:sldId id="257"/>
            <p14:sldId id="262"/>
            <p14:sldId id="273"/>
            <p14:sldId id="277"/>
            <p14:sldId id="278"/>
            <p14:sldId id="279"/>
            <p14:sldId id="276"/>
          </p14:sldIdLst>
        </p14:section>
        <p14:section name="2D tilemap system" id="{DD0C6813-6E43-4A52-9FC9-67F82380177C}">
          <p14:sldIdLst>
            <p14:sldId id="259"/>
          </p14:sldIdLst>
        </p14:section>
        <p14:section name="Basic Player Interaction" id="{FE315EB3-DC78-4F53-A0F2-6A1619AF7A86}">
          <p14:sldIdLst>
            <p14:sldId id="263"/>
          </p14:sldIdLst>
        </p14:section>
        <p14:section name="Pathfinding" id="{6EFEA1B4-7C34-4FF9-836A-1E1EDA610BBA}">
          <p14:sldIdLst>
            <p14:sldId id="264"/>
          </p14:sldIdLst>
        </p14:section>
        <p14:section name="AI task Manager" id="{5F1A10E0-A0FF-4CB7-9200-DD00FE0BC9AC}">
          <p14:sldIdLst>
            <p14:sldId id="265"/>
            <p14:sldId id="282"/>
          </p14:sldIdLst>
        </p14:section>
        <p14:section name="GOAP planner" id="{49D335C2-94FB-4F71-B19F-0E72F9432906}">
          <p14:sldIdLst>
            <p14:sldId id="266"/>
            <p14:sldId id="283"/>
          </p14:sldIdLst>
        </p14:section>
        <p14:section name="Casino Management" id="{96619741-9F90-4262-9B5F-476A8CA98291}">
          <p14:sldIdLst>
            <p14:sldId id="267"/>
          </p14:sldIdLst>
        </p14:section>
        <p14:section name="Builders" id="{736BE7B0-7059-441B-BAD0-D6BD2EFA1999}">
          <p14:sldIdLst>
            <p14:sldId id="268"/>
          </p14:sldIdLst>
        </p14:section>
        <p14:section name="Poker, Blackjack, and Slot-Machines" id="{AFB02EA2-2FDA-4CB5-AC2B-2D5F438914E9}">
          <p14:sldIdLst>
            <p14:sldId id="269"/>
          </p14:sldIdLst>
        </p14:section>
        <p14:section name="Guests" id="{3712B2ED-0260-4D53-9399-BEB554498A90}">
          <p14:sldIdLst>
            <p14:sldId id="270"/>
          </p14:sldIdLst>
        </p14:section>
        <p14:section name="Dealer" id="{4BC9173A-572E-4FEE-88B3-5E3A80EBBF61}">
          <p14:sldIdLst>
            <p14:sldId id="271"/>
            <p14:sldId id="284"/>
          </p14:sldIdLst>
        </p14:section>
      </p14:sectionLst>
    </p:ex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15:guide id="1" orient="horz" pos="2880" userDrawn="1">
          <p15:clr>
            <a:srgbClr val="A4A3A4"/>
          </p15:clr>
        </p15:guide>
        <p15:guide id="2" pos="2160" userDrawn="1">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Matthieu van den Berg" initials="MvdB" lastIdx="1" clrIdx="0">
    <p:extLst>
      <p:ext uri="{19B8F6BF-5375-455C-9EA6-DF929625EA0E}">
        <p15:presenceInfo xmlns:p15="http://schemas.microsoft.com/office/powerpoint/2012/main" userId="506bc9789e8d7719"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357DEA"/>
    <a:srgbClr val="ABE33F"/>
    <a:srgbClr val="00A294"/>
    <a:srgbClr val="004C52"/>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998" autoAdjust="0"/>
    <p:restoredTop sz="93918" autoAdjust="0"/>
  </p:normalViewPr>
  <p:slideViewPr>
    <p:cSldViewPr snapToGrid="0">
      <p:cViewPr varScale="1">
        <p:scale>
          <a:sx n="60" d="100"/>
          <a:sy n="60" d="100"/>
        </p:scale>
        <p:origin x="72" y="1122"/>
      </p:cViewPr>
      <p:guideLst>
        <p:guide orient="horz" pos="2160"/>
        <p:guide pos="3840"/>
      </p:guideLst>
    </p:cSldViewPr>
  </p:slideViewPr>
  <p:outlineViewPr>
    <p:cViewPr>
      <p:scale>
        <a:sx n="33" d="100"/>
        <a:sy n="33" d="100"/>
      </p:scale>
      <p:origin x="0" y="-558"/>
    </p:cViewPr>
  </p:outlineViewPr>
  <p:notesTextViewPr>
    <p:cViewPr>
      <p:scale>
        <a:sx n="3" d="2"/>
        <a:sy n="3" d="2"/>
      </p:scale>
      <p:origin x="0" y="0"/>
    </p:cViewPr>
  </p:notesTextViewPr>
  <p:sorterViewPr>
    <p:cViewPr>
      <p:scale>
        <a:sx n="100" d="100"/>
        <a:sy n="100" d="100"/>
      </p:scale>
      <p:origin x="0" y="-2664"/>
    </p:cViewPr>
  </p:sorterViewPr>
  <p:notesViewPr>
    <p:cSldViewPr snapToGrid="0" showGuides="1">
      <p:cViewPr varScale="1">
        <p:scale>
          <a:sx n="87" d="100"/>
          <a:sy n="87" d="100"/>
        </p:scale>
        <p:origin x="3840" y="96"/>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presProps" Target="presProps.xml"/><Relationship Id="rId3" Type="http://schemas.openxmlformats.org/officeDocument/2006/relationships/slide" Target="slides/slide1.xml"/><Relationship Id="rId21" Type="http://schemas.openxmlformats.org/officeDocument/2006/relationships/slide" Target="slides/slide19.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commentAuthors" Target="commentAuthors.xml"/><Relationship Id="rId2" Type="http://schemas.openxmlformats.org/officeDocument/2006/relationships/slideMaster" Target="slideMasters/slideMaster1.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handoutMaster" Target="handoutMasters/handoutMaster1.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notesMaster" Target="notesMasters/notesMaster1.xml"/><Relationship Id="rId28" Type="http://schemas.openxmlformats.org/officeDocument/2006/relationships/theme" Target="theme/theme1.xml"/><Relationship Id="rId10" Type="http://schemas.openxmlformats.org/officeDocument/2006/relationships/slide" Target="slides/slide8.xml"/><Relationship Id="rId19" Type="http://schemas.openxmlformats.org/officeDocument/2006/relationships/slide" Target="slides/slide17.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viewProps" Target="viewProps.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87EEBC29-E5AA-4D99-9192-435B0DEFFD15}" type="doc">
      <dgm:prSet loTypeId="urn:microsoft.com/office/officeart/2005/8/layout/hList2" loCatId="relationship" qsTypeId="urn:microsoft.com/office/officeart/2005/8/quickstyle/simple1" qsCatId="simple" csTypeId="urn:microsoft.com/office/officeart/2005/8/colors/accent1_2" csCatId="accent1" phldr="1"/>
      <dgm:spPr/>
      <dgm:t>
        <a:bodyPr/>
        <a:lstStyle/>
        <a:p>
          <a:endParaRPr lang="en-US"/>
        </a:p>
      </dgm:t>
    </dgm:pt>
    <dgm:pt modelId="{B8B06C0E-D7E1-4D36-95FD-28DC78D3DFF1}">
      <dgm:prSet phldrT="[Text]"/>
      <dgm:spPr/>
      <dgm:t>
        <a:bodyPr/>
        <a:lstStyle/>
        <a:p>
          <a:r>
            <a:rPr lang="en-US" dirty="0">
              <a:solidFill>
                <a:schemeClr val="accent6">
                  <a:lumMod val="60000"/>
                  <a:lumOff val="40000"/>
                </a:schemeClr>
              </a:solidFill>
            </a:rPr>
            <a:t>Priority</a:t>
          </a:r>
        </a:p>
      </dgm:t>
    </dgm:pt>
    <dgm:pt modelId="{F4FFD109-F534-49A9-867C-7F831EA1EF8A}" type="parTrans" cxnId="{7264F502-3BE9-4FEF-BCA3-B4A25DF65466}">
      <dgm:prSet/>
      <dgm:spPr/>
      <dgm:t>
        <a:bodyPr/>
        <a:lstStyle/>
        <a:p>
          <a:endParaRPr lang="en-US"/>
        </a:p>
      </dgm:t>
    </dgm:pt>
    <dgm:pt modelId="{7F13B879-CF37-455F-B78E-5557B5F88ED4}" type="sibTrans" cxnId="{7264F502-3BE9-4FEF-BCA3-B4A25DF65466}">
      <dgm:prSet/>
      <dgm:spPr/>
      <dgm:t>
        <a:bodyPr/>
        <a:lstStyle/>
        <a:p>
          <a:endParaRPr lang="en-US"/>
        </a:p>
      </dgm:t>
    </dgm:pt>
    <dgm:pt modelId="{8FAE1493-5628-4191-8411-BD1796CE44E5}">
      <dgm:prSet phldrT="[Text]"/>
      <dgm:spPr/>
      <dgm:t>
        <a:bodyPr/>
        <a:lstStyle/>
        <a:p>
          <a:r>
            <a:rPr lang="en-US" dirty="0"/>
            <a:t> </a:t>
          </a:r>
        </a:p>
      </dgm:t>
    </dgm:pt>
    <dgm:pt modelId="{54B1AB1A-57F5-41AE-8FB8-2C00F644FACD}" type="parTrans" cxnId="{27590A1E-EE5C-4D09-B509-F5A7C47CD099}">
      <dgm:prSet/>
      <dgm:spPr/>
      <dgm:t>
        <a:bodyPr/>
        <a:lstStyle/>
        <a:p>
          <a:endParaRPr lang="en-US"/>
        </a:p>
      </dgm:t>
    </dgm:pt>
    <dgm:pt modelId="{05F57117-34D3-4F03-8B2A-4EE319EBA67A}" type="sibTrans" cxnId="{27590A1E-EE5C-4D09-B509-F5A7C47CD099}">
      <dgm:prSet/>
      <dgm:spPr/>
      <dgm:t>
        <a:bodyPr/>
        <a:lstStyle/>
        <a:p>
          <a:endParaRPr lang="en-US"/>
        </a:p>
      </dgm:t>
    </dgm:pt>
    <dgm:pt modelId="{770A55A8-DC7C-4954-BE30-C7E1EC1E2C27}">
      <dgm:prSet phldrT="[Text]"/>
      <dgm:spPr/>
      <dgm:t>
        <a:bodyPr/>
        <a:lstStyle/>
        <a:p>
          <a:r>
            <a:rPr lang="en-US" dirty="0">
              <a:solidFill>
                <a:schemeClr val="tx1"/>
              </a:solidFill>
            </a:rPr>
            <a:t>Normal</a:t>
          </a:r>
        </a:p>
      </dgm:t>
    </dgm:pt>
    <dgm:pt modelId="{B7F70534-4D1B-4113-A9C5-26C7D3FC0666}" type="parTrans" cxnId="{25173757-9B32-4F49-B3F3-B9D970AB2B38}">
      <dgm:prSet/>
      <dgm:spPr/>
      <dgm:t>
        <a:bodyPr/>
        <a:lstStyle/>
        <a:p>
          <a:endParaRPr lang="en-US"/>
        </a:p>
      </dgm:t>
    </dgm:pt>
    <dgm:pt modelId="{3E743195-48A6-40C8-ABA7-19E2A8D01308}" type="sibTrans" cxnId="{25173757-9B32-4F49-B3F3-B9D970AB2B38}">
      <dgm:prSet/>
      <dgm:spPr/>
      <dgm:t>
        <a:bodyPr/>
        <a:lstStyle/>
        <a:p>
          <a:endParaRPr lang="en-US"/>
        </a:p>
      </dgm:t>
    </dgm:pt>
    <dgm:pt modelId="{0703CC19-42ED-44D4-8E78-7C0BCCDEFBD0}">
      <dgm:prSet phldrT="[Text]"/>
      <dgm:spPr/>
      <dgm:t>
        <a:bodyPr/>
        <a:lstStyle/>
        <a:p>
          <a:r>
            <a:rPr lang="en-US" dirty="0"/>
            <a:t>Build wall 1</a:t>
          </a:r>
        </a:p>
      </dgm:t>
    </dgm:pt>
    <dgm:pt modelId="{A60F637C-4A61-495B-B9E3-80ABD930021C}" type="parTrans" cxnId="{CEDAC3AC-892C-4900-B1CA-33A0B8731C87}">
      <dgm:prSet/>
      <dgm:spPr/>
      <dgm:t>
        <a:bodyPr/>
        <a:lstStyle/>
        <a:p>
          <a:endParaRPr lang="en-US"/>
        </a:p>
      </dgm:t>
    </dgm:pt>
    <dgm:pt modelId="{7F8AD3EF-5D33-4722-BBDE-2478894D8226}" type="sibTrans" cxnId="{CEDAC3AC-892C-4900-B1CA-33A0B8731C87}">
      <dgm:prSet/>
      <dgm:spPr/>
      <dgm:t>
        <a:bodyPr/>
        <a:lstStyle/>
        <a:p>
          <a:endParaRPr lang="en-US"/>
        </a:p>
      </dgm:t>
    </dgm:pt>
    <dgm:pt modelId="{0C7240B5-BBEE-44CE-BFBD-64BF38351AC0}">
      <dgm:prSet phldrT="[Text]"/>
      <dgm:spPr/>
      <dgm:t>
        <a:bodyPr/>
        <a:lstStyle/>
        <a:p>
          <a:r>
            <a:rPr lang="en-US" dirty="0"/>
            <a:t>Clean trash</a:t>
          </a:r>
        </a:p>
      </dgm:t>
    </dgm:pt>
    <dgm:pt modelId="{6723A816-0290-4EDB-84DE-2A25F6411105}" type="parTrans" cxnId="{F007C477-B6B7-4AA7-A3E2-64A7854C2798}">
      <dgm:prSet/>
      <dgm:spPr/>
      <dgm:t>
        <a:bodyPr/>
        <a:lstStyle/>
        <a:p>
          <a:endParaRPr lang="en-US"/>
        </a:p>
      </dgm:t>
    </dgm:pt>
    <dgm:pt modelId="{A7C2003A-DE04-474F-84A7-22C8E63948E6}" type="sibTrans" cxnId="{F007C477-B6B7-4AA7-A3E2-64A7854C2798}">
      <dgm:prSet/>
      <dgm:spPr/>
      <dgm:t>
        <a:bodyPr/>
        <a:lstStyle/>
        <a:p>
          <a:endParaRPr lang="en-US"/>
        </a:p>
      </dgm:t>
    </dgm:pt>
    <dgm:pt modelId="{2584AA34-3199-45E8-9744-20DBF63343A8}">
      <dgm:prSet phldrT="[Text]"/>
      <dgm:spPr/>
      <dgm:t>
        <a:bodyPr/>
        <a:lstStyle/>
        <a:p>
          <a:r>
            <a:rPr lang="en-US" dirty="0"/>
            <a:t>Build wall 2</a:t>
          </a:r>
        </a:p>
      </dgm:t>
    </dgm:pt>
    <dgm:pt modelId="{A55D906B-5FC5-4BB3-AEF7-C844A3375B8F}" type="parTrans" cxnId="{99AAFFAF-028F-4BC8-AD71-C7D73E953D89}">
      <dgm:prSet/>
      <dgm:spPr/>
      <dgm:t>
        <a:bodyPr/>
        <a:lstStyle/>
        <a:p>
          <a:endParaRPr lang="en-US"/>
        </a:p>
      </dgm:t>
    </dgm:pt>
    <dgm:pt modelId="{497A0986-2B39-4F76-8005-0A6C94C12180}" type="sibTrans" cxnId="{99AAFFAF-028F-4BC8-AD71-C7D73E953D89}">
      <dgm:prSet/>
      <dgm:spPr/>
      <dgm:t>
        <a:bodyPr/>
        <a:lstStyle/>
        <a:p>
          <a:endParaRPr lang="en-US"/>
        </a:p>
      </dgm:t>
    </dgm:pt>
    <dgm:pt modelId="{E8E2BD6E-AF43-4F49-AA4B-E85AAB134D9B}">
      <dgm:prSet phldrT="[Text]"/>
      <dgm:spPr/>
      <dgm:t>
        <a:bodyPr/>
        <a:lstStyle/>
        <a:p>
          <a:r>
            <a:rPr lang="en-US" dirty="0"/>
            <a:t>Build wall 3</a:t>
          </a:r>
        </a:p>
      </dgm:t>
    </dgm:pt>
    <dgm:pt modelId="{0184D27C-62D2-492C-AD0D-039766E0F9FB}" type="parTrans" cxnId="{92353869-DD8C-48EA-9AA5-1648DDBFD53F}">
      <dgm:prSet/>
      <dgm:spPr/>
      <dgm:t>
        <a:bodyPr/>
        <a:lstStyle/>
        <a:p>
          <a:endParaRPr lang="en-US"/>
        </a:p>
      </dgm:t>
    </dgm:pt>
    <dgm:pt modelId="{33FC24A9-A568-485D-8C7E-16E6109FDB45}" type="sibTrans" cxnId="{92353869-DD8C-48EA-9AA5-1648DDBFD53F}">
      <dgm:prSet/>
      <dgm:spPr/>
      <dgm:t>
        <a:bodyPr/>
        <a:lstStyle/>
        <a:p>
          <a:endParaRPr lang="en-US"/>
        </a:p>
      </dgm:t>
    </dgm:pt>
    <dgm:pt modelId="{28817850-F4A9-42CB-8711-1D21732CCDE0}">
      <dgm:prSet phldrT="[Text]"/>
      <dgm:spPr/>
      <dgm:t>
        <a:bodyPr/>
        <a:lstStyle/>
        <a:p>
          <a:r>
            <a:rPr lang="en-US" dirty="0"/>
            <a:t>Work at poker table</a:t>
          </a:r>
        </a:p>
      </dgm:t>
    </dgm:pt>
    <dgm:pt modelId="{CACBFA0F-70E7-4B62-8CD5-6D254A4B14A9}" type="parTrans" cxnId="{1D78105E-5025-49E7-BE8C-579E1D27D794}">
      <dgm:prSet/>
      <dgm:spPr/>
      <dgm:t>
        <a:bodyPr/>
        <a:lstStyle/>
        <a:p>
          <a:endParaRPr lang="en-US"/>
        </a:p>
      </dgm:t>
    </dgm:pt>
    <dgm:pt modelId="{18D0B06C-BCBD-45A4-B0E3-00751B79C675}" type="sibTrans" cxnId="{1D78105E-5025-49E7-BE8C-579E1D27D794}">
      <dgm:prSet/>
      <dgm:spPr/>
      <dgm:t>
        <a:bodyPr/>
        <a:lstStyle/>
        <a:p>
          <a:endParaRPr lang="en-US"/>
        </a:p>
      </dgm:t>
    </dgm:pt>
    <dgm:pt modelId="{5678B2DC-1B5C-4A9B-9F20-D1EF04BB3DB9}" type="pres">
      <dgm:prSet presAssocID="{87EEBC29-E5AA-4D99-9192-435B0DEFFD15}" presName="linearFlow" presStyleCnt="0">
        <dgm:presLayoutVars>
          <dgm:dir/>
          <dgm:animLvl val="lvl"/>
          <dgm:resizeHandles/>
        </dgm:presLayoutVars>
      </dgm:prSet>
      <dgm:spPr/>
    </dgm:pt>
    <dgm:pt modelId="{F235C6D4-3076-403F-93AD-2BA096E66319}" type="pres">
      <dgm:prSet presAssocID="{B8B06C0E-D7E1-4D36-95FD-28DC78D3DFF1}" presName="compositeNode" presStyleCnt="0">
        <dgm:presLayoutVars>
          <dgm:bulletEnabled val="1"/>
        </dgm:presLayoutVars>
      </dgm:prSet>
      <dgm:spPr/>
    </dgm:pt>
    <dgm:pt modelId="{1E9D7007-45E3-4CC9-B82F-29F1F655D96E}" type="pres">
      <dgm:prSet presAssocID="{B8B06C0E-D7E1-4D36-95FD-28DC78D3DFF1}" presName="image" presStyleLbl="fgImgPlace1" presStyleIdx="0" presStyleCnt="2"/>
      <dgm:spPr>
        <a:prstGeom prst="actionButtonEnd">
          <a:avLst/>
        </a:prstGeom>
      </dgm:spPr>
    </dgm:pt>
    <dgm:pt modelId="{83C0381F-A437-4F06-B4BA-3ED7BD917CE4}" type="pres">
      <dgm:prSet presAssocID="{B8B06C0E-D7E1-4D36-95FD-28DC78D3DFF1}" presName="childNode" presStyleLbl="node1" presStyleIdx="0" presStyleCnt="2">
        <dgm:presLayoutVars>
          <dgm:bulletEnabled val="1"/>
        </dgm:presLayoutVars>
      </dgm:prSet>
      <dgm:spPr/>
    </dgm:pt>
    <dgm:pt modelId="{FE56C667-F619-4A00-98DD-723F99ABA00B}" type="pres">
      <dgm:prSet presAssocID="{B8B06C0E-D7E1-4D36-95FD-28DC78D3DFF1}" presName="parentNode" presStyleLbl="revTx" presStyleIdx="0" presStyleCnt="2">
        <dgm:presLayoutVars>
          <dgm:chMax val="0"/>
          <dgm:bulletEnabled val="1"/>
        </dgm:presLayoutVars>
      </dgm:prSet>
      <dgm:spPr/>
    </dgm:pt>
    <dgm:pt modelId="{30329C48-8CE1-4303-A703-53B3A9C0C13D}" type="pres">
      <dgm:prSet presAssocID="{7F13B879-CF37-455F-B78E-5557B5F88ED4}" presName="sibTrans" presStyleCnt="0"/>
      <dgm:spPr/>
    </dgm:pt>
    <dgm:pt modelId="{712F284C-5F2B-442A-9B23-0737E72D9BCF}" type="pres">
      <dgm:prSet presAssocID="{770A55A8-DC7C-4954-BE30-C7E1EC1E2C27}" presName="compositeNode" presStyleCnt="0">
        <dgm:presLayoutVars>
          <dgm:bulletEnabled val="1"/>
        </dgm:presLayoutVars>
      </dgm:prSet>
      <dgm:spPr/>
    </dgm:pt>
    <dgm:pt modelId="{B14C1EF3-33B9-459D-8FBE-547DADFE4D26}" type="pres">
      <dgm:prSet presAssocID="{770A55A8-DC7C-4954-BE30-C7E1EC1E2C27}" presName="image" presStyleLbl="fgImgPlace1" presStyleIdx="1" presStyleCnt="2"/>
      <dgm:spPr>
        <a:prstGeom prst="actionButtonForwardNext">
          <a:avLst/>
        </a:prstGeom>
      </dgm:spPr>
    </dgm:pt>
    <dgm:pt modelId="{DABA8425-E6BA-4DD4-9E02-B3759EB9B436}" type="pres">
      <dgm:prSet presAssocID="{770A55A8-DC7C-4954-BE30-C7E1EC1E2C27}" presName="childNode" presStyleLbl="node1" presStyleIdx="1" presStyleCnt="2">
        <dgm:presLayoutVars>
          <dgm:bulletEnabled val="1"/>
        </dgm:presLayoutVars>
      </dgm:prSet>
      <dgm:spPr/>
    </dgm:pt>
    <dgm:pt modelId="{EE982F00-2A51-460F-B612-8C6E12FC88CC}" type="pres">
      <dgm:prSet presAssocID="{770A55A8-DC7C-4954-BE30-C7E1EC1E2C27}" presName="parentNode" presStyleLbl="revTx" presStyleIdx="1" presStyleCnt="2">
        <dgm:presLayoutVars>
          <dgm:chMax val="0"/>
          <dgm:bulletEnabled val="1"/>
        </dgm:presLayoutVars>
      </dgm:prSet>
      <dgm:spPr/>
    </dgm:pt>
  </dgm:ptLst>
  <dgm:cxnLst>
    <dgm:cxn modelId="{7264F502-3BE9-4FEF-BCA3-B4A25DF65466}" srcId="{87EEBC29-E5AA-4D99-9192-435B0DEFFD15}" destId="{B8B06C0E-D7E1-4D36-95FD-28DC78D3DFF1}" srcOrd="0" destOrd="0" parTransId="{F4FFD109-F534-49A9-867C-7F831EA1EF8A}" sibTransId="{7F13B879-CF37-455F-B78E-5557B5F88ED4}"/>
    <dgm:cxn modelId="{F457BC13-ECF1-4CE8-8817-7CCC9A0E5AD9}" type="presOf" srcId="{B8B06C0E-D7E1-4D36-95FD-28DC78D3DFF1}" destId="{FE56C667-F619-4A00-98DD-723F99ABA00B}" srcOrd="0" destOrd="0" presId="urn:microsoft.com/office/officeart/2005/8/layout/hList2"/>
    <dgm:cxn modelId="{27590A1E-EE5C-4D09-B509-F5A7C47CD099}" srcId="{B8B06C0E-D7E1-4D36-95FD-28DC78D3DFF1}" destId="{8FAE1493-5628-4191-8411-BD1796CE44E5}" srcOrd="0" destOrd="0" parTransId="{54B1AB1A-57F5-41AE-8FB8-2C00F644FACD}" sibTransId="{05F57117-34D3-4F03-8B2A-4EE319EBA67A}"/>
    <dgm:cxn modelId="{1D78105E-5025-49E7-BE8C-579E1D27D794}" srcId="{770A55A8-DC7C-4954-BE30-C7E1EC1E2C27}" destId="{28817850-F4A9-42CB-8711-1D21732CCDE0}" srcOrd="4" destOrd="0" parTransId="{CACBFA0F-70E7-4B62-8CD5-6D254A4B14A9}" sibTransId="{18D0B06C-BCBD-45A4-B0E3-00751B79C675}"/>
    <dgm:cxn modelId="{92353869-DD8C-48EA-9AA5-1648DDBFD53F}" srcId="{770A55A8-DC7C-4954-BE30-C7E1EC1E2C27}" destId="{E8E2BD6E-AF43-4F49-AA4B-E85AAB134D9B}" srcOrd="3" destOrd="0" parTransId="{0184D27C-62D2-492C-AD0D-039766E0F9FB}" sibTransId="{33FC24A9-A568-485D-8C7E-16E6109FDB45}"/>
    <dgm:cxn modelId="{25173757-9B32-4F49-B3F3-B9D970AB2B38}" srcId="{87EEBC29-E5AA-4D99-9192-435B0DEFFD15}" destId="{770A55A8-DC7C-4954-BE30-C7E1EC1E2C27}" srcOrd="1" destOrd="0" parTransId="{B7F70534-4D1B-4113-A9C5-26C7D3FC0666}" sibTransId="{3E743195-48A6-40C8-ABA7-19E2A8D01308}"/>
    <dgm:cxn modelId="{F007C477-B6B7-4AA7-A3E2-64A7854C2798}" srcId="{770A55A8-DC7C-4954-BE30-C7E1EC1E2C27}" destId="{0C7240B5-BBEE-44CE-BFBD-64BF38351AC0}" srcOrd="1" destOrd="0" parTransId="{6723A816-0290-4EDB-84DE-2A25F6411105}" sibTransId="{A7C2003A-DE04-474F-84A7-22C8E63948E6}"/>
    <dgm:cxn modelId="{0DEA808B-63D8-4511-ACCF-165D41C4E2C9}" type="presOf" srcId="{0703CC19-42ED-44D4-8E78-7C0BCCDEFBD0}" destId="{DABA8425-E6BA-4DD4-9E02-B3759EB9B436}" srcOrd="0" destOrd="0" presId="urn:microsoft.com/office/officeart/2005/8/layout/hList2"/>
    <dgm:cxn modelId="{4EAF53A3-E2B3-4E9A-B82C-94113D815131}" type="presOf" srcId="{8FAE1493-5628-4191-8411-BD1796CE44E5}" destId="{83C0381F-A437-4F06-B4BA-3ED7BD917CE4}" srcOrd="0" destOrd="0" presId="urn:microsoft.com/office/officeart/2005/8/layout/hList2"/>
    <dgm:cxn modelId="{037591AC-ED6D-4FB9-908A-ED378951DEC2}" type="presOf" srcId="{28817850-F4A9-42CB-8711-1D21732CCDE0}" destId="{DABA8425-E6BA-4DD4-9E02-B3759EB9B436}" srcOrd="0" destOrd="4" presId="urn:microsoft.com/office/officeart/2005/8/layout/hList2"/>
    <dgm:cxn modelId="{CEDAC3AC-892C-4900-B1CA-33A0B8731C87}" srcId="{770A55A8-DC7C-4954-BE30-C7E1EC1E2C27}" destId="{0703CC19-42ED-44D4-8E78-7C0BCCDEFBD0}" srcOrd="0" destOrd="0" parTransId="{A60F637C-4A61-495B-B9E3-80ABD930021C}" sibTransId="{7F8AD3EF-5D33-4722-BBDE-2478894D8226}"/>
    <dgm:cxn modelId="{70FE3BAE-68C3-4E17-B5A6-A5A2B2FD5D93}" type="presOf" srcId="{0C7240B5-BBEE-44CE-BFBD-64BF38351AC0}" destId="{DABA8425-E6BA-4DD4-9E02-B3759EB9B436}" srcOrd="0" destOrd="1" presId="urn:microsoft.com/office/officeart/2005/8/layout/hList2"/>
    <dgm:cxn modelId="{B518F7AE-4D1C-41C6-A9F0-86AE15706EDD}" type="presOf" srcId="{87EEBC29-E5AA-4D99-9192-435B0DEFFD15}" destId="{5678B2DC-1B5C-4A9B-9F20-D1EF04BB3DB9}" srcOrd="0" destOrd="0" presId="urn:microsoft.com/office/officeart/2005/8/layout/hList2"/>
    <dgm:cxn modelId="{99AAFFAF-028F-4BC8-AD71-C7D73E953D89}" srcId="{770A55A8-DC7C-4954-BE30-C7E1EC1E2C27}" destId="{2584AA34-3199-45E8-9744-20DBF63343A8}" srcOrd="2" destOrd="0" parTransId="{A55D906B-5FC5-4BB3-AEF7-C844A3375B8F}" sibTransId="{497A0986-2B39-4F76-8005-0A6C94C12180}"/>
    <dgm:cxn modelId="{0F29D4B4-FF7F-4E8B-95F9-36623AC3430E}" type="presOf" srcId="{2584AA34-3199-45E8-9744-20DBF63343A8}" destId="{DABA8425-E6BA-4DD4-9E02-B3759EB9B436}" srcOrd="0" destOrd="2" presId="urn:microsoft.com/office/officeart/2005/8/layout/hList2"/>
    <dgm:cxn modelId="{64CDC2C6-B74A-4EA8-89F1-3D272A650D28}" type="presOf" srcId="{E8E2BD6E-AF43-4F49-AA4B-E85AAB134D9B}" destId="{DABA8425-E6BA-4DD4-9E02-B3759EB9B436}" srcOrd="0" destOrd="3" presId="urn:microsoft.com/office/officeart/2005/8/layout/hList2"/>
    <dgm:cxn modelId="{203F58FB-7399-488B-880B-83F46CC7C264}" type="presOf" srcId="{770A55A8-DC7C-4954-BE30-C7E1EC1E2C27}" destId="{EE982F00-2A51-460F-B612-8C6E12FC88CC}" srcOrd="0" destOrd="0" presId="urn:microsoft.com/office/officeart/2005/8/layout/hList2"/>
    <dgm:cxn modelId="{DE2FE96E-53E5-4D02-9EF4-16BF908FCDDB}" type="presParOf" srcId="{5678B2DC-1B5C-4A9B-9F20-D1EF04BB3DB9}" destId="{F235C6D4-3076-403F-93AD-2BA096E66319}" srcOrd="0" destOrd="0" presId="urn:microsoft.com/office/officeart/2005/8/layout/hList2"/>
    <dgm:cxn modelId="{FF18253E-9458-4FF3-B9E4-81444E0D17F8}" type="presParOf" srcId="{F235C6D4-3076-403F-93AD-2BA096E66319}" destId="{1E9D7007-45E3-4CC9-B82F-29F1F655D96E}" srcOrd="0" destOrd="0" presId="urn:microsoft.com/office/officeart/2005/8/layout/hList2"/>
    <dgm:cxn modelId="{68647131-44EA-4014-92BC-DEDFF86EFA84}" type="presParOf" srcId="{F235C6D4-3076-403F-93AD-2BA096E66319}" destId="{83C0381F-A437-4F06-B4BA-3ED7BD917CE4}" srcOrd="1" destOrd="0" presId="urn:microsoft.com/office/officeart/2005/8/layout/hList2"/>
    <dgm:cxn modelId="{D98F5621-A70F-4239-8B45-1798B7195C32}" type="presParOf" srcId="{F235C6D4-3076-403F-93AD-2BA096E66319}" destId="{FE56C667-F619-4A00-98DD-723F99ABA00B}" srcOrd="2" destOrd="0" presId="urn:microsoft.com/office/officeart/2005/8/layout/hList2"/>
    <dgm:cxn modelId="{6E2C0462-CCA2-44A1-9422-CC223A761EFD}" type="presParOf" srcId="{5678B2DC-1B5C-4A9B-9F20-D1EF04BB3DB9}" destId="{30329C48-8CE1-4303-A703-53B3A9C0C13D}" srcOrd="1" destOrd="0" presId="urn:microsoft.com/office/officeart/2005/8/layout/hList2"/>
    <dgm:cxn modelId="{4080D914-E30C-4B54-9ED6-1C7B5831BEC1}" type="presParOf" srcId="{5678B2DC-1B5C-4A9B-9F20-D1EF04BB3DB9}" destId="{712F284C-5F2B-442A-9B23-0737E72D9BCF}" srcOrd="2" destOrd="0" presId="urn:microsoft.com/office/officeart/2005/8/layout/hList2"/>
    <dgm:cxn modelId="{9F15F18E-6EB4-4FFA-8B6A-645A3049F7AF}" type="presParOf" srcId="{712F284C-5F2B-442A-9B23-0737E72D9BCF}" destId="{B14C1EF3-33B9-459D-8FBE-547DADFE4D26}" srcOrd="0" destOrd="0" presId="urn:microsoft.com/office/officeart/2005/8/layout/hList2"/>
    <dgm:cxn modelId="{65DBA98E-149F-4820-B20B-4E1242C89D5B}" type="presParOf" srcId="{712F284C-5F2B-442A-9B23-0737E72D9BCF}" destId="{DABA8425-E6BA-4DD4-9E02-B3759EB9B436}" srcOrd="1" destOrd="0" presId="urn:microsoft.com/office/officeart/2005/8/layout/hList2"/>
    <dgm:cxn modelId="{1D023E77-C0A7-4FCC-85EF-6ADD1A5BB19E}" type="presParOf" srcId="{712F284C-5F2B-442A-9B23-0737E72D9BCF}" destId="{EE982F00-2A51-460F-B612-8C6E12FC88CC}" srcOrd="2" destOrd="0" presId="urn:microsoft.com/office/officeart/2005/8/layout/hList2"/>
  </dgm:cxnLst>
  <dgm:bg/>
  <dgm:whole/>
  <dgm:extLst>
    <a:ext uri="http://schemas.microsoft.com/office/drawing/2008/diagram">
      <dsp:dataModelExt xmlns:dsp="http://schemas.microsoft.com/office/drawing/2008/diagram" relId="rId10" minVer="http://schemas.openxmlformats.org/drawingml/2006/diagram"/>
    </a:ext>
    <a:ext uri="{C62137D5-CB1D-491B-B009-E17868A290BF}">
      <dgm14:recolorImg xmlns:dgm14="http://schemas.microsoft.com/office/drawing/2010/diagram" val="1"/>
    </a:ext>
  </dgm:extLst>
</dgm:dataModel>
</file>

<file path=ppt/diagrams/data2.xml><?xml version="1.0" encoding="utf-8"?>
<dgm:dataModel xmlns:dgm="http://schemas.openxmlformats.org/drawingml/2006/diagram" xmlns:a="http://schemas.openxmlformats.org/drawingml/2006/main">
  <dgm:ptLst>
    <dgm:pt modelId="{87EEBC29-E5AA-4D99-9192-435B0DEFFD15}" type="doc">
      <dgm:prSet loTypeId="urn:microsoft.com/office/officeart/2005/8/layout/hList2" loCatId="relationship" qsTypeId="urn:microsoft.com/office/officeart/2005/8/quickstyle/simple1" qsCatId="simple" csTypeId="urn:microsoft.com/office/officeart/2005/8/colors/accent1_2" csCatId="accent1" phldr="1"/>
      <dgm:spPr/>
      <dgm:t>
        <a:bodyPr/>
        <a:lstStyle/>
        <a:p>
          <a:endParaRPr lang="en-US"/>
        </a:p>
      </dgm:t>
    </dgm:pt>
    <dgm:pt modelId="{B8B06C0E-D7E1-4D36-95FD-28DC78D3DFF1}">
      <dgm:prSet phldrT="[Text]"/>
      <dgm:spPr/>
      <dgm:t>
        <a:bodyPr/>
        <a:lstStyle/>
        <a:p>
          <a:r>
            <a:rPr lang="en-US" dirty="0">
              <a:solidFill>
                <a:schemeClr val="accent6">
                  <a:lumMod val="60000"/>
                  <a:lumOff val="40000"/>
                </a:schemeClr>
              </a:solidFill>
            </a:rPr>
            <a:t>Priority</a:t>
          </a:r>
        </a:p>
      </dgm:t>
    </dgm:pt>
    <dgm:pt modelId="{F4FFD109-F534-49A9-867C-7F831EA1EF8A}" type="parTrans" cxnId="{7264F502-3BE9-4FEF-BCA3-B4A25DF65466}">
      <dgm:prSet/>
      <dgm:spPr/>
      <dgm:t>
        <a:bodyPr/>
        <a:lstStyle/>
        <a:p>
          <a:endParaRPr lang="en-US"/>
        </a:p>
      </dgm:t>
    </dgm:pt>
    <dgm:pt modelId="{7F13B879-CF37-455F-B78E-5557B5F88ED4}" type="sibTrans" cxnId="{7264F502-3BE9-4FEF-BCA3-B4A25DF65466}">
      <dgm:prSet/>
      <dgm:spPr/>
      <dgm:t>
        <a:bodyPr/>
        <a:lstStyle/>
        <a:p>
          <a:endParaRPr lang="en-US"/>
        </a:p>
      </dgm:t>
    </dgm:pt>
    <dgm:pt modelId="{8FAE1493-5628-4191-8411-BD1796CE44E5}">
      <dgm:prSet phldrT="[Text]" custT="1"/>
      <dgm:spPr/>
      <dgm:t>
        <a:bodyPr/>
        <a:lstStyle/>
        <a:p>
          <a:r>
            <a:rPr lang="en-US" sz="3400" dirty="0"/>
            <a:t>Build Wall 3</a:t>
          </a:r>
        </a:p>
      </dgm:t>
    </dgm:pt>
    <dgm:pt modelId="{54B1AB1A-57F5-41AE-8FB8-2C00F644FACD}" type="parTrans" cxnId="{27590A1E-EE5C-4D09-B509-F5A7C47CD099}">
      <dgm:prSet/>
      <dgm:spPr/>
      <dgm:t>
        <a:bodyPr/>
        <a:lstStyle/>
        <a:p>
          <a:endParaRPr lang="en-US"/>
        </a:p>
      </dgm:t>
    </dgm:pt>
    <dgm:pt modelId="{05F57117-34D3-4F03-8B2A-4EE319EBA67A}" type="sibTrans" cxnId="{27590A1E-EE5C-4D09-B509-F5A7C47CD099}">
      <dgm:prSet/>
      <dgm:spPr/>
      <dgm:t>
        <a:bodyPr/>
        <a:lstStyle/>
        <a:p>
          <a:endParaRPr lang="en-US"/>
        </a:p>
      </dgm:t>
    </dgm:pt>
    <dgm:pt modelId="{770A55A8-DC7C-4954-BE30-C7E1EC1E2C27}">
      <dgm:prSet phldrT="[Text]"/>
      <dgm:spPr/>
      <dgm:t>
        <a:bodyPr/>
        <a:lstStyle/>
        <a:p>
          <a:r>
            <a:rPr lang="en-US" dirty="0">
              <a:solidFill>
                <a:schemeClr val="tx1"/>
              </a:solidFill>
            </a:rPr>
            <a:t>Normal</a:t>
          </a:r>
        </a:p>
      </dgm:t>
    </dgm:pt>
    <dgm:pt modelId="{B7F70534-4D1B-4113-A9C5-26C7D3FC0666}" type="parTrans" cxnId="{25173757-9B32-4F49-B3F3-B9D970AB2B38}">
      <dgm:prSet/>
      <dgm:spPr/>
      <dgm:t>
        <a:bodyPr/>
        <a:lstStyle/>
        <a:p>
          <a:endParaRPr lang="en-US"/>
        </a:p>
      </dgm:t>
    </dgm:pt>
    <dgm:pt modelId="{3E743195-48A6-40C8-ABA7-19E2A8D01308}" type="sibTrans" cxnId="{25173757-9B32-4F49-B3F3-B9D970AB2B38}">
      <dgm:prSet/>
      <dgm:spPr/>
      <dgm:t>
        <a:bodyPr/>
        <a:lstStyle/>
        <a:p>
          <a:endParaRPr lang="en-US"/>
        </a:p>
      </dgm:t>
    </dgm:pt>
    <dgm:pt modelId="{0703CC19-42ED-44D4-8E78-7C0BCCDEFBD0}">
      <dgm:prSet phldrT="[Text]"/>
      <dgm:spPr/>
      <dgm:t>
        <a:bodyPr/>
        <a:lstStyle/>
        <a:p>
          <a:r>
            <a:rPr lang="en-US" dirty="0"/>
            <a:t>Build wall 1</a:t>
          </a:r>
        </a:p>
      </dgm:t>
    </dgm:pt>
    <dgm:pt modelId="{A60F637C-4A61-495B-B9E3-80ABD930021C}" type="parTrans" cxnId="{CEDAC3AC-892C-4900-B1CA-33A0B8731C87}">
      <dgm:prSet/>
      <dgm:spPr/>
      <dgm:t>
        <a:bodyPr/>
        <a:lstStyle/>
        <a:p>
          <a:endParaRPr lang="en-US"/>
        </a:p>
      </dgm:t>
    </dgm:pt>
    <dgm:pt modelId="{7F8AD3EF-5D33-4722-BBDE-2478894D8226}" type="sibTrans" cxnId="{CEDAC3AC-892C-4900-B1CA-33A0B8731C87}">
      <dgm:prSet/>
      <dgm:spPr/>
      <dgm:t>
        <a:bodyPr/>
        <a:lstStyle/>
        <a:p>
          <a:endParaRPr lang="en-US"/>
        </a:p>
      </dgm:t>
    </dgm:pt>
    <dgm:pt modelId="{0C7240B5-BBEE-44CE-BFBD-64BF38351AC0}">
      <dgm:prSet phldrT="[Text]"/>
      <dgm:spPr/>
      <dgm:t>
        <a:bodyPr/>
        <a:lstStyle/>
        <a:p>
          <a:r>
            <a:rPr lang="en-US" strike="sngStrike" dirty="0"/>
            <a:t>Clean trash</a:t>
          </a:r>
        </a:p>
      </dgm:t>
    </dgm:pt>
    <dgm:pt modelId="{6723A816-0290-4EDB-84DE-2A25F6411105}" type="parTrans" cxnId="{F007C477-B6B7-4AA7-A3E2-64A7854C2798}">
      <dgm:prSet/>
      <dgm:spPr/>
      <dgm:t>
        <a:bodyPr/>
        <a:lstStyle/>
        <a:p>
          <a:endParaRPr lang="en-US"/>
        </a:p>
      </dgm:t>
    </dgm:pt>
    <dgm:pt modelId="{A7C2003A-DE04-474F-84A7-22C8E63948E6}" type="sibTrans" cxnId="{F007C477-B6B7-4AA7-A3E2-64A7854C2798}">
      <dgm:prSet/>
      <dgm:spPr/>
      <dgm:t>
        <a:bodyPr/>
        <a:lstStyle/>
        <a:p>
          <a:endParaRPr lang="en-US"/>
        </a:p>
      </dgm:t>
    </dgm:pt>
    <dgm:pt modelId="{2584AA34-3199-45E8-9744-20DBF63343A8}">
      <dgm:prSet phldrT="[Text]"/>
      <dgm:spPr/>
      <dgm:t>
        <a:bodyPr/>
        <a:lstStyle/>
        <a:p>
          <a:r>
            <a:rPr lang="en-US" strike="noStrike" dirty="0"/>
            <a:t>Build wall 2</a:t>
          </a:r>
        </a:p>
      </dgm:t>
    </dgm:pt>
    <dgm:pt modelId="{A55D906B-5FC5-4BB3-AEF7-C844A3375B8F}" type="parTrans" cxnId="{99AAFFAF-028F-4BC8-AD71-C7D73E953D89}">
      <dgm:prSet/>
      <dgm:spPr/>
      <dgm:t>
        <a:bodyPr/>
        <a:lstStyle/>
        <a:p>
          <a:endParaRPr lang="en-US"/>
        </a:p>
      </dgm:t>
    </dgm:pt>
    <dgm:pt modelId="{497A0986-2B39-4F76-8005-0A6C94C12180}" type="sibTrans" cxnId="{99AAFFAF-028F-4BC8-AD71-C7D73E953D89}">
      <dgm:prSet/>
      <dgm:spPr/>
      <dgm:t>
        <a:bodyPr/>
        <a:lstStyle/>
        <a:p>
          <a:endParaRPr lang="en-US"/>
        </a:p>
      </dgm:t>
    </dgm:pt>
    <dgm:pt modelId="{E8E2BD6E-AF43-4F49-AA4B-E85AAB134D9B}">
      <dgm:prSet phldrT="[Text]"/>
      <dgm:spPr/>
      <dgm:t>
        <a:bodyPr/>
        <a:lstStyle/>
        <a:p>
          <a:r>
            <a:rPr lang="en-US" strike="sngStrike" dirty="0"/>
            <a:t>Build wall 3</a:t>
          </a:r>
        </a:p>
      </dgm:t>
    </dgm:pt>
    <dgm:pt modelId="{0184D27C-62D2-492C-AD0D-039766E0F9FB}" type="parTrans" cxnId="{92353869-DD8C-48EA-9AA5-1648DDBFD53F}">
      <dgm:prSet/>
      <dgm:spPr/>
      <dgm:t>
        <a:bodyPr/>
        <a:lstStyle/>
        <a:p>
          <a:endParaRPr lang="en-US"/>
        </a:p>
      </dgm:t>
    </dgm:pt>
    <dgm:pt modelId="{33FC24A9-A568-485D-8C7E-16E6109FDB45}" type="sibTrans" cxnId="{92353869-DD8C-48EA-9AA5-1648DDBFD53F}">
      <dgm:prSet/>
      <dgm:spPr/>
      <dgm:t>
        <a:bodyPr/>
        <a:lstStyle/>
        <a:p>
          <a:endParaRPr lang="en-US"/>
        </a:p>
      </dgm:t>
    </dgm:pt>
    <dgm:pt modelId="{28817850-F4A9-42CB-8711-1D21732CCDE0}">
      <dgm:prSet phldrT="[Text]"/>
      <dgm:spPr/>
      <dgm:t>
        <a:bodyPr/>
        <a:lstStyle/>
        <a:p>
          <a:r>
            <a:rPr lang="en-US" dirty="0"/>
            <a:t>Work at poker table</a:t>
          </a:r>
        </a:p>
      </dgm:t>
    </dgm:pt>
    <dgm:pt modelId="{CACBFA0F-70E7-4B62-8CD5-6D254A4B14A9}" type="parTrans" cxnId="{1D78105E-5025-49E7-BE8C-579E1D27D794}">
      <dgm:prSet/>
      <dgm:spPr/>
      <dgm:t>
        <a:bodyPr/>
        <a:lstStyle/>
        <a:p>
          <a:endParaRPr lang="en-US"/>
        </a:p>
      </dgm:t>
    </dgm:pt>
    <dgm:pt modelId="{18D0B06C-BCBD-45A4-B0E3-00751B79C675}" type="sibTrans" cxnId="{1D78105E-5025-49E7-BE8C-579E1D27D794}">
      <dgm:prSet/>
      <dgm:spPr/>
      <dgm:t>
        <a:bodyPr/>
        <a:lstStyle/>
        <a:p>
          <a:endParaRPr lang="en-US"/>
        </a:p>
      </dgm:t>
    </dgm:pt>
    <dgm:pt modelId="{996CE9FA-749D-4753-94E0-508C76AFE205}">
      <dgm:prSet phldrT="[Text]"/>
      <dgm:spPr/>
      <dgm:t>
        <a:bodyPr/>
        <a:lstStyle/>
        <a:p>
          <a:r>
            <a:rPr lang="en-US" sz="3500" dirty="0"/>
            <a:t>Clean trash</a:t>
          </a:r>
        </a:p>
      </dgm:t>
    </dgm:pt>
    <dgm:pt modelId="{DFA663CB-40AF-464A-BF7F-918F22CAE234}" type="parTrans" cxnId="{4CF00B95-2414-4EAA-9F34-0342AA900151}">
      <dgm:prSet/>
      <dgm:spPr/>
      <dgm:t>
        <a:bodyPr/>
        <a:lstStyle/>
        <a:p>
          <a:endParaRPr lang="en-US"/>
        </a:p>
      </dgm:t>
    </dgm:pt>
    <dgm:pt modelId="{54EF7199-F65F-4B77-8622-097DE01CCA82}" type="sibTrans" cxnId="{4CF00B95-2414-4EAA-9F34-0342AA900151}">
      <dgm:prSet/>
      <dgm:spPr/>
      <dgm:t>
        <a:bodyPr/>
        <a:lstStyle/>
        <a:p>
          <a:endParaRPr lang="en-US"/>
        </a:p>
      </dgm:t>
    </dgm:pt>
    <dgm:pt modelId="{5678B2DC-1B5C-4A9B-9F20-D1EF04BB3DB9}" type="pres">
      <dgm:prSet presAssocID="{87EEBC29-E5AA-4D99-9192-435B0DEFFD15}" presName="linearFlow" presStyleCnt="0">
        <dgm:presLayoutVars>
          <dgm:dir/>
          <dgm:animLvl val="lvl"/>
          <dgm:resizeHandles/>
        </dgm:presLayoutVars>
      </dgm:prSet>
      <dgm:spPr/>
    </dgm:pt>
    <dgm:pt modelId="{F235C6D4-3076-403F-93AD-2BA096E66319}" type="pres">
      <dgm:prSet presAssocID="{B8B06C0E-D7E1-4D36-95FD-28DC78D3DFF1}" presName="compositeNode" presStyleCnt="0">
        <dgm:presLayoutVars>
          <dgm:bulletEnabled val="1"/>
        </dgm:presLayoutVars>
      </dgm:prSet>
      <dgm:spPr/>
    </dgm:pt>
    <dgm:pt modelId="{1E9D7007-45E3-4CC9-B82F-29F1F655D96E}" type="pres">
      <dgm:prSet presAssocID="{B8B06C0E-D7E1-4D36-95FD-28DC78D3DFF1}" presName="image" presStyleLbl="fgImgPlace1" presStyleIdx="0" presStyleCnt="2"/>
      <dgm:spPr>
        <a:prstGeom prst="actionButtonEnd">
          <a:avLst/>
        </a:prstGeom>
      </dgm:spPr>
    </dgm:pt>
    <dgm:pt modelId="{83C0381F-A437-4F06-B4BA-3ED7BD917CE4}" type="pres">
      <dgm:prSet presAssocID="{B8B06C0E-D7E1-4D36-95FD-28DC78D3DFF1}" presName="childNode" presStyleLbl="node1" presStyleIdx="0" presStyleCnt="2">
        <dgm:presLayoutVars>
          <dgm:bulletEnabled val="1"/>
        </dgm:presLayoutVars>
      </dgm:prSet>
      <dgm:spPr/>
    </dgm:pt>
    <dgm:pt modelId="{FE56C667-F619-4A00-98DD-723F99ABA00B}" type="pres">
      <dgm:prSet presAssocID="{B8B06C0E-D7E1-4D36-95FD-28DC78D3DFF1}" presName="parentNode" presStyleLbl="revTx" presStyleIdx="0" presStyleCnt="2">
        <dgm:presLayoutVars>
          <dgm:chMax val="0"/>
          <dgm:bulletEnabled val="1"/>
        </dgm:presLayoutVars>
      </dgm:prSet>
      <dgm:spPr/>
    </dgm:pt>
    <dgm:pt modelId="{30329C48-8CE1-4303-A703-53B3A9C0C13D}" type="pres">
      <dgm:prSet presAssocID="{7F13B879-CF37-455F-B78E-5557B5F88ED4}" presName="sibTrans" presStyleCnt="0"/>
      <dgm:spPr/>
    </dgm:pt>
    <dgm:pt modelId="{712F284C-5F2B-442A-9B23-0737E72D9BCF}" type="pres">
      <dgm:prSet presAssocID="{770A55A8-DC7C-4954-BE30-C7E1EC1E2C27}" presName="compositeNode" presStyleCnt="0">
        <dgm:presLayoutVars>
          <dgm:bulletEnabled val="1"/>
        </dgm:presLayoutVars>
      </dgm:prSet>
      <dgm:spPr/>
    </dgm:pt>
    <dgm:pt modelId="{B14C1EF3-33B9-459D-8FBE-547DADFE4D26}" type="pres">
      <dgm:prSet presAssocID="{770A55A8-DC7C-4954-BE30-C7E1EC1E2C27}" presName="image" presStyleLbl="fgImgPlace1" presStyleIdx="1" presStyleCnt="2"/>
      <dgm:spPr>
        <a:prstGeom prst="actionButtonForwardNext">
          <a:avLst/>
        </a:prstGeom>
      </dgm:spPr>
    </dgm:pt>
    <dgm:pt modelId="{DABA8425-E6BA-4DD4-9E02-B3759EB9B436}" type="pres">
      <dgm:prSet presAssocID="{770A55A8-DC7C-4954-BE30-C7E1EC1E2C27}" presName="childNode" presStyleLbl="node1" presStyleIdx="1" presStyleCnt="2">
        <dgm:presLayoutVars>
          <dgm:bulletEnabled val="1"/>
        </dgm:presLayoutVars>
      </dgm:prSet>
      <dgm:spPr/>
    </dgm:pt>
    <dgm:pt modelId="{EE982F00-2A51-460F-B612-8C6E12FC88CC}" type="pres">
      <dgm:prSet presAssocID="{770A55A8-DC7C-4954-BE30-C7E1EC1E2C27}" presName="parentNode" presStyleLbl="revTx" presStyleIdx="1" presStyleCnt="2">
        <dgm:presLayoutVars>
          <dgm:chMax val="0"/>
          <dgm:bulletEnabled val="1"/>
        </dgm:presLayoutVars>
      </dgm:prSet>
      <dgm:spPr/>
    </dgm:pt>
  </dgm:ptLst>
  <dgm:cxnLst>
    <dgm:cxn modelId="{7264F502-3BE9-4FEF-BCA3-B4A25DF65466}" srcId="{87EEBC29-E5AA-4D99-9192-435B0DEFFD15}" destId="{B8B06C0E-D7E1-4D36-95FD-28DC78D3DFF1}" srcOrd="0" destOrd="0" parTransId="{F4FFD109-F534-49A9-867C-7F831EA1EF8A}" sibTransId="{7F13B879-CF37-455F-B78E-5557B5F88ED4}"/>
    <dgm:cxn modelId="{F457BC13-ECF1-4CE8-8817-7CCC9A0E5AD9}" type="presOf" srcId="{B8B06C0E-D7E1-4D36-95FD-28DC78D3DFF1}" destId="{FE56C667-F619-4A00-98DD-723F99ABA00B}" srcOrd="0" destOrd="0" presId="urn:microsoft.com/office/officeart/2005/8/layout/hList2"/>
    <dgm:cxn modelId="{27590A1E-EE5C-4D09-B509-F5A7C47CD099}" srcId="{B8B06C0E-D7E1-4D36-95FD-28DC78D3DFF1}" destId="{8FAE1493-5628-4191-8411-BD1796CE44E5}" srcOrd="0" destOrd="0" parTransId="{54B1AB1A-57F5-41AE-8FB8-2C00F644FACD}" sibTransId="{05F57117-34D3-4F03-8B2A-4EE319EBA67A}"/>
    <dgm:cxn modelId="{1D78105E-5025-49E7-BE8C-579E1D27D794}" srcId="{770A55A8-DC7C-4954-BE30-C7E1EC1E2C27}" destId="{28817850-F4A9-42CB-8711-1D21732CCDE0}" srcOrd="4" destOrd="0" parTransId="{CACBFA0F-70E7-4B62-8CD5-6D254A4B14A9}" sibTransId="{18D0B06C-BCBD-45A4-B0E3-00751B79C675}"/>
    <dgm:cxn modelId="{92353869-DD8C-48EA-9AA5-1648DDBFD53F}" srcId="{770A55A8-DC7C-4954-BE30-C7E1EC1E2C27}" destId="{E8E2BD6E-AF43-4F49-AA4B-E85AAB134D9B}" srcOrd="3" destOrd="0" parTransId="{0184D27C-62D2-492C-AD0D-039766E0F9FB}" sibTransId="{33FC24A9-A568-485D-8C7E-16E6109FDB45}"/>
    <dgm:cxn modelId="{25173757-9B32-4F49-B3F3-B9D970AB2B38}" srcId="{87EEBC29-E5AA-4D99-9192-435B0DEFFD15}" destId="{770A55A8-DC7C-4954-BE30-C7E1EC1E2C27}" srcOrd="1" destOrd="0" parTransId="{B7F70534-4D1B-4113-A9C5-26C7D3FC0666}" sibTransId="{3E743195-48A6-40C8-ABA7-19E2A8D01308}"/>
    <dgm:cxn modelId="{F007C477-B6B7-4AA7-A3E2-64A7854C2798}" srcId="{770A55A8-DC7C-4954-BE30-C7E1EC1E2C27}" destId="{0C7240B5-BBEE-44CE-BFBD-64BF38351AC0}" srcOrd="1" destOrd="0" parTransId="{6723A816-0290-4EDB-84DE-2A25F6411105}" sibTransId="{A7C2003A-DE04-474F-84A7-22C8E63948E6}"/>
    <dgm:cxn modelId="{0DEA808B-63D8-4511-ACCF-165D41C4E2C9}" type="presOf" srcId="{0703CC19-42ED-44D4-8E78-7C0BCCDEFBD0}" destId="{DABA8425-E6BA-4DD4-9E02-B3759EB9B436}" srcOrd="0" destOrd="0" presId="urn:microsoft.com/office/officeart/2005/8/layout/hList2"/>
    <dgm:cxn modelId="{4CF00B95-2414-4EAA-9F34-0342AA900151}" srcId="{B8B06C0E-D7E1-4D36-95FD-28DC78D3DFF1}" destId="{996CE9FA-749D-4753-94E0-508C76AFE205}" srcOrd="1" destOrd="0" parTransId="{DFA663CB-40AF-464A-BF7F-918F22CAE234}" sibTransId="{54EF7199-F65F-4B77-8622-097DE01CCA82}"/>
    <dgm:cxn modelId="{979F7C99-6E38-42D4-A150-CA4DC001874F}" type="presOf" srcId="{996CE9FA-749D-4753-94E0-508C76AFE205}" destId="{83C0381F-A437-4F06-B4BA-3ED7BD917CE4}" srcOrd="0" destOrd="1" presId="urn:microsoft.com/office/officeart/2005/8/layout/hList2"/>
    <dgm:cxn modelId="{4EAF53A3-E2B3-4E9A-B82C-94113D815131}" type="presOf" srcId="{8FAE1493-5628-4191-8411-BD1796CE44E5}" destId="{83C0381F-A437-4F06-B4BA-3ED7BD917CE4}" srcOrd="0" destOrd="0" presId="urn:microsoft.com/office/officeart/2005/8/layout/hList2"/>
    <dgm:cxn modelId="{037591AC-ED6D-4FB9-908A-ED378951DEC2}" type="presOf" srcId="{28817850-F4A9-42CB-8711-1D21732CCDE0}" destId="{DABA8425-E6BA-4DD4-9E02-B3759EB9B436}" srcOrd="0" destOrd="4" presId="urn:microsoft.com/office/officeart/2005/8/layout/hList2"/>
    <dgm:cxn modelId="{CEDAC3AC-892C-4900-B1CA-33A0B8731C87}" srcId="{770A55A8-DC7C-4954-BE30-C7E1EC1E2C27}" destId="{0703CC19-42ED-44D4-8E78-7C0BCCDEFBD0}" srcOrd="0" destOrd="0" parTransId="{A60F637C-4A61-495B-B9E3-80ABD930021C}" sibTransId="{7F8AD3EF-5D33-4722-BBDE-2478894D8226}"/>
    <dgm:cxn modelId="{70FE3BAE-68C3-4E17-B5A6-A5A2B2FD5D93}" type="presOf" srcId="{0C7240B5-BBEE-44CE-BFBD-64BF38351AC0}" destId="{DABA8425-E6BA-4DD4-9E02-B3759EB9B436}" srcOrd="0" destOrd="1" presId="urn:microsoft.com/office/officeart/2005/8/layout/hList2"/>
    <dgm:cxn modelId="{B518F7AE-4D1C-41C6-A9F0-86AE15706EDD}" type="presOf" srcId="{87EEBC29-E5AA-4D99-9192-435B0DEFFD15}" destId="{5678B2DC-1B5C-4A9B-9F20-D1EF04BB3DB9}" srcOrd="0" destOrd="0" presId="urn:microsoft.com/office/officeart/2005/8/layout/hList2"/>
    <dgm:cxn modelId="{99AAFFAF-028F-4BC8-AD71-C7D73E953D89}" srcId="{770A55A8-DC7C-4954-BE30-C7E1EC1E2C27}" destId="{2584AA34-3199-45E8-9744-20DBF63343A8}" srcOrd="2" destOrd="0" parTransId="{A55D906B-5FC5-4BB3-AEF7-C844A3375B8F}" sibTransId="{497A0986-2B39-4F76-8005-0A6C94C12180}"/>
    <dgm:cxn modelId="{0F29D4B4-FF7F-4E8B-95F9-36623AC3430E}" type="presOf" srcId="{2584AA34-3199-45E8-9744-20DBF63343A8}" destId="{DABA8425-E6BA-4DD4-9E02-B3759EB9B436}" srcOrd="0" destOrd="2" presId="urn:microsoft.com/office/officeart/2005/8/layout/hList2"/>
    <dgm:cxn modelId="{64CDC2C6-B74A-4EA8-89F1-3D272A650D28}" type="presOf" srcId="{E8E2BD6E-AF43-4F49-AA4B-E85AAB134D9B}" destId="{DABA8425-E6BA-4DD4-9E02-B3759EB9B436}" srcOrd="0" destOrd="3" presId="urn:microsoft.com/office/officeart/2005/8/layout/hList2"/>
    <dgm:cxn modelId="{203F58FB-7399-488B-880B-83F46CC7C264}" type="presOf" srcId="{770A55A8-DC7C-4954-BE30-C7E1EC1E2C27}" destId="{EE982F00-2A51-460F-B612-8C6E12FC88CC}" srcOrd="0" destOrd="0" presId="urn:microsoft.com/office/officeart/2005/8/layout/hList2"/>
    <dgm:cxn modelId="{DE2FE96E-53E5-4D02-9EF4-16BF908FCDDB}" type="presParOf" srcId="{5678B2DC-1B5C-4A9B-9F20-D1EF04BB3DB9}" destId="{F235C6D4-3076-403F-93AD-2BA096E66319}" srcOrd="0" destOrd="0" presId="urn:microsoft.com/office/officeart/2005/8/layout/hList2"/>
    <dgm:cxn modelId="{FF18253E-9458-4FF3-B9E4-81444E0D17F8}" type="presParOf" srcId="{F235C6D4-3076-403F-93AD-2BA096E66319}" destId="{1E9D7007-45E3-4CC9-B82F-29F1F655D96E}" srcOrd="0" destOrd="0" presId="urn:microsoft.com/office/officeart/2005/8/layout/hList2"/>
    <dgm:cxn modelId="{68647131-44EA-4014-92BC-DEDFF86EFA84}" type="presParOf" srcId="{F235C6D4-3076-403F-93AD-2BA096E66319}" destId="{83C0381F-A437-4F06-B4BA-3ED7BD917CE4}" srcOrd="1" destOrd="0" presId="urn:microsoft.com/office/officeart/2005/8/layout/hList2"/>
    <dgm:cxn modelId="{D98F5621-A70F-4239-8B45-1798B7195C32}" type="presParOf" srcId="{F235C6D4-3076-403F-93AD-2BA096E66319}" destId="{FE56C667-F619-4A00-98DD-723F99ABA00B}" srcOrd="2" destOrd="0" presId="urn:microsoft.com/office/officeart/2005/8/layout/hList2"/>
    <dgm:cxn modelId="{6E2C0462-CCA2-44A1-9422-CC223A761EFD}" type="presParOf" srcId="{5678B2DC-1B5C-4A9B-9F20-D1EF04BB3DB9}" destId="{30329C48-8CE1-4303-A703-53B3A9C0C13D}" srcOrd="1" destOrd="0" presId="urn:microsoft.com/office/officeart/2005/8/layout/hList2"/>
    <dgm:cxn modelId="{4080D914-E30C-4B54-9ED6-1C7B5831BEC1}" type="presParOf" srcId="{5678B2DC-1B5C-4A9B-9F20-D1EF04BB3DB9}" destId="{712F284C-5F2B-442A-9B23-0737E72D9BCF}" srcOrd="2" destOrd="0" presId="urn:microsoft.com/office/officeart/2005/8/layout/hList2"/>
    <dgm:cxn modelId="{9F15F18E-6EB4-4FFA-8B6A-645A3049F7AF}" type="presParOf" srcId="{712F284C-5F2B-442A-9B23-0737E72D9BCF}" destId="{B14C1EF3-33B9-459D-8FBE-547DADFE4D26}" srcOrd="0" destOrd="0" presId="urn:microsoft.com/office/officeart/2005/8/layout/hList2"/>
    <dgm:cxn modelId="{65DBA98E-149F-4820-B20B-4E1242C89D5B}" type="presParOf" srcId="{712F284C-5F2B-442A-9B23-0737E72D9BCF}" destId="{DABA8425-E6BA-4DD4-9E02-B3759EB9B436}" srcOrd="1" destOrd="0" presId="urn:microsoft.com/office/officeart/2005/8/layout/hList2"/>
    <dgm:cxn modelId="{1D023E77-C0A7-4FCC-85EF-6ADD1A5BB19E}" type="presParOf" srcId="{712F284C-5F2B-442A-9B23-0737E72D9BCF}" destId="{EE982F00-2A51-460F-B612-8C6E12FC88CC}" srcOrd="2" destOrd="0" presId="urn:microsoft.com/office/officeart/2005/8/layout/hList2"/>
  </dgm:cxnLst>
  <dgm:bg/>
  <dgm:whole/>
  <dgm:extLst>
    <a:ext uri="http://schemas.microsoft.com/office/drawing/2008/diagram">
      <dsp:dataModelExt xmlns:dsp="http://schemas.microsoft.com/office/drawing/2008/diagram" relId="rId15" minVer="http://schemas.openxmlformats.org/drawingml/2006/diagram"/>
    </a:ext>
    <a:ext uri="{C62137D5-CB1D-491B-B009-E17868A290BF}">
      <dgm14:recolorImg xmlns:dgm14="http://schemas.microsoft.com/office/drawing/2010/diagram" val="1"/>
    </a:ext>
  </dgm:extLst>
</dgm:dataModel>
</file>

<file path=ppt/diagrams/data3.xml><?xml version="1.0" encoding="utf-8"?>
<dgm:dataModel xmlns:dgm="http://schemas.openxmlformats.org/drawingml/2006/diagram" xmlns:a="http://schemas.openxmlformats.org/drawingml/2006/main">
  <dgm:ptLst>
    <dgm:pt modelId="{87EEBC29-E5AA-4D99-9192-435B0DEFFD15}" type="doc">
      <dgm:prSet loTypeId="urn:microsoft.com/office/officeart/2005/8/layout/hList2" loCatId="relationship" qsTypeId="urn:microsoft.com/office/officeart/2005/8/quickstyle/simple1" qsCatId="simple" csTypeId="urn:microsoft.com/office/officeart/2005/8/colors/accent1_2" csCatId="accent1" phldr="1"/>
      <dgm:spPr/>
      <dgm:t>
        <a:bodyPr/>
        <a:lstStyle/>
        <a:p>
          <a:endParaRPr lang="en-US"/>
        </a:p>
      </dgm:t>
    </dgm:pt>
    <dgm:pt modelId="{B8B06C0E-D7E1-4D36-95FD-28DC78D3DFF1}">
      <dgm:prSet phldrT="[Text]"/>
      <dgm:spPr/>
      <dgm:t>
        <a:bodyPr/>
        <a:lstStyle/>
        <a:p>
          <a:r>
            <a:rPr lang="en-US" dirty="0">
              <a:solidFill>
                <a:schemeClr val="accent6">
                  <a:lumMod val="60000"/>
                  <a:lumOff val="40000"/>
                </a:schemeClr>
              </a:solidFill>
            </a:rPr>
            <a:t>Priority</a:t>
          </a:r>
        </a:p>
      </dgm:t>
    </dgm:pt>
    <dgm:pt modelId="{F4FFD109-F534-49A9-867C-7F831EA1EF8A}" type="parTrans" cxnId="{7264F502-3BE9-4FEF-BCA3-B4A25DF65466}">
      <dgm:prSet/>
      <dgm:spPr/>
      <dgm:t>
        <a:bodyPr/>
        <a:lstStyle/>
        <a:p>
          <a:endParaRPr lang="en-US"/>
        </a:p>
      </dgm:t>
    </dgm:pt>
    <dgm:pt modelId="{7F13B879-CF37-455F-B78E-5557B5F88ED4}" type="sibTrans" cxnId="{7264F502-3BE9-4FEF-BCA3-B4A25DF65466}">
      <dgm:prSet/>
      <dgm:spPr/>
      <dgm:t>
        <a:bodyPr/>
        <a:lstStyle/>
        <a:p>
          <a:endParaRPr lang="en-US"/>
        </a:p>
      </dgm:t>
    </dgm:pt>
    <dgm:pt modelId="{8FAE1493-5628-4191-8411-BD1796CE44E5}">
      <dgm:prSet phldrT="[Text]" custT="1"/>
      <dgm:spPr/>
      <dgm:t>
        <a:bodyPr/>
        <a:lstStyle/>
        <a:p>
          <a:r>
            <a:rPr lang="en-US" sz="3400" dirty="0"/>
            <a:t>Build Wall 3</a:t>
          </a:r>
        </a:p>
      </dgm:t>
    </dgm:pt>
    <dgm:pt modelId="{54B1AB1A-57F5-41AE-8FB8-2C00F644FACD}" type="parTrans" cxnId="{27590A1E-EE5C-4D09-B509-F5A7C47CD099}">
      <dgm:prSet/>
      <dgm:spPr/>
      <dgm:t>
        <a:bodyPr/>
        <a:lstStyle/>
        <a:p>
          <a:endParaRPr lang="en-US"/>
        </a:p>
      </dgm:t>
    </dgm:pt>
    <dgm:pt modelId="{05F57117-34D3-4F03-8B2A-4EE319EBA67A}" type="sibTrans" cxnId="{27590A1E-EE5C-4D09-B509-F5A7C47CD099}">
      <dgm:prSet/>
      <dgm:spPr/>
      <dgm:t>
        <a:bodyPr/>
        <a:lstStyle/>
        <a:p>
          <a:endParaRPr lang="en-US"/>
        </a:p>
      </dgm:t>
    </dgm:pt>
    <dgm:pt modelId="{770A55A8-DC7C-4954-BE30-C7E1EC1E2C27}">
      <dgm:prSet phldrT="[Text]"/>
      <dgm:spPr/>
      <dgm:t>
        <a:bodyPr/>
        <a:lstStyle/>
        <a:p>
          <a:r>
            <a:rPr lang="en-US" dirty="0">
              <a:solidFill>
                <a:schemeClr val="tx1"/>
              </a:solidFill>
            </a:rPr>
            <a:t>Normal</a:t>
          </a:r>
        </a:p>
      </dgm:t>
    </dgm:pt>
    <dgm:pt modelId="{B7F70534-4D1B-4113-A9C5-26C7D3FC0666}" type="parTrans" cxnId="{25173757-9B32-4F49-B3F3-B9D970AB2B38}">
      <dgm:prSet/>
      <dgm:spPr/>
      <dgm:t>
        <a:bodyPr/>
        <a:lstStyle/>
        <a:p>
          <a:endParaRPr lang="en-US"/>
        </a:p>
      </dgm:t>
    </dgm:pt>
    <dgm:pt modelId="{3E743195-48A6-40C8-ABA7-19E2A8D01308}" type="sibTrans" cxnId="{25173757-9B32-4F49-B3F3-B9D970AB2B38}">
      <dgm:prSet/>
      <dgm:spPr/>
      <dgm:t>
        <a:bodyPr/>
        <a:lstStyle/>
        <a:p>
          <a:endParaRPr lang="en-US"/>
        </a:p>
      </dgm:t>
    </dgm:pt>
    <dgm:pt modelId="{0703CC19-42ED-44D4-8E78-7C0BCCDEFBD0}">
      <dgm:prSet phldrT="[Text]"/>
      <dgm:spPr/>
      <dgm:t>
        <a:bodyPr/>
        <a:lstStyle/>
        <a:p>
          <a:r>
            <a:rPr lang="en-US" dirty="0"/>
            <a:t>Build wall 1</a:t>
          </a:r>
        </a:p>
      </dgm:t>
    </dgm:pt>
    <dgm:pt modelId="{A60F637C-4A61-495B-B9E3-80ABD930021C}" type="parTrans" cxnId="{CEDAC3AC-892C-4900-B1CA-33A0B8731C87}">
      <dgm:prSet/>
      <dgm:spPr/>
      <dgm:t>
        <a:bodyPr/>
        <a:lstStyle/>
        <a:p>
          <a:endParaRPr lang="en-US"/>
        </a:p>
      </dgm:t>
    </dgm:pt>
    <dgm:pt modelId="{7F8AD3EF-5D33-4722-BBDE-2478894D8226}" type="sibTrans" cxnId="{CEDAC3AC-892C-4900-B1CA-33A0B8731C87}">
      <dgm:prSet/>
      <dgm:spPr/>
      <dgm:t>
        <a:bodyPr/>
        <a:lstStyle/>
        <a:p>
          <a:endParaRPr lang="en-US"/>
        </a:p>
      </dgm:t>
    </dgm:pt>
    <dgm:pt modelId="{0C7240B5-BBEE-44CE-BFBD-64BF38351AC0}">
      <dgm:prSet phldrT="[Text]"/>
      <dgm:spPr/>
      <dgm:t>
        <a:bodyPr/>
        <a:lstStyle/>
        <a:p>
          <a:r>
            <a:rPr lang="en-US" strike="sngStrike" dirty="0"/>
            <a:t>Clean trash</a:t>
          </a:r>
        </a:p>
      </dgm:t>
    </dgm:pt>
    <dgm:pt modelId="{6723A816-0290-4EDB-84DE-2A25F6411105}" type="parTrans" cxnId="{F007C477-B6B7-4AA7-A3E2-64A7854C2798}">
      <dgm:prSet/>
      <dgm:spPr/>
      <dgm:t>
        <a:bodyPr/>
        <a:lstStyle/>
        <a:p>
          <a:endParaRPr lang="en-US"/>
        </a:p>
      </dgm:t>
    </dgm:pt>
    <dgm:pt modelId="{A7C2003A-DE04-474F-84A7-22C8E63948E6}" type="sibTrans" cxnId="{F007C477-B6B7-4AA7-A3E2-64A7854C2798}">
      <dgm:prSet/>
      <dgm:spPr/>
      <dgm:t>
        <a:bodyPr/>
        <a:lstStyle/>
        <a:p>
          <a:endParaRPr lang="en-US"/>
        </a:p>
      </dgm:t>
    </dgm:pt>
    <dgm:pt modelId="{2584AA34-3199-45E8-9744-20DBF63343A8}">
      <dgm:prSet phldrT="[Text]"/>
      <dgm:spPr/>
      <dgm:t>
        <a:bodyPr/>
        <a:lstStyle/>
        <a:p>
          <a:r>
            <a:rPr lang="en-US" strike="noStrike" dirty="0"/>
            <a:t>Build wall 2</a:t>
          </a:r>
        </a:p>
      </dgm:t>
    </dgm:pt>
    <dgm:pt modelId="{A55D906B-5FC5-4BB3-AEF7-C844A3375B8F}" type="parTrans" cxnId="{99AAFFAF-028F-4BC8-AD71-C7D73E953D89}">
      <dgm:prSet/>
      <dgm:spPr/>
      <dgm:t>
        <a:bodyPr/>
        <a:lstStyle/>
        <a:p>
          <a:endParaRPr lang="en-US"/>
        </a:p>
      </dgm:t>
    </dgm:pt>
    <dgm:pt modelId="{497A0986-2B39-4F76-8005-0A6C94C12180}" type="sibTrans" cxnId="{99AAFFAF-028F-4BC8-AD71-C7D73E953D89}">
      <dgm:prSet/>
      <dgm:spPr/>
      <dgm:t>
        <a:bodyPr/>
        <a:lstStyle/>
        <a:p>
          <a:endParaRPr lang="en-US"/>
        </a:p>
      </dgm:t>
    </dgm:pt>
    <dgm:pt modelId="{E8E2BD6E-AF43-4F49-AA4B-E85AAB134D9B}">
      <dgm:prSet phldrT="[Text]"/>
      <dgm:spPr/>
      <dgm:t>
        <a:bodyPr/>
        <a:lstStyle/>
        <a:p>
          <a:r>
            <a:rPr lang="en-US" strike="sngStrike" dirty="0"/>
            <a:t>Build wall 3</a:t>
          </a:r>
        </a:p>
      </dgm:t>
    </dgm:pt>
    <dgm:pt modelId="{0184D27C-62D2-492C-AD0D-039766E0F9FB}" type="parTrans" cxnId="{92353869-DD8C-48EA-9AA5-1648DDBFD53F}">
      <dgm:prSet/>
      <dgm:spPr/>
      <dgm:t>
        <a:bodyPr/>
        <a:lstStyle/>
        <a:p>
          <a:endParaRPr lang="en-US"/>
        </a:p>
      </dgm:t>
    </dgm:pt>
    <dgm:pt modelId="{33FC24A9-A568-485D-8C7E-16E6109FDB45}" type="sibTrans" cxnId="{92353869-DD8C-48EA-9AA5-1648DDBFD53F}">
      <dgm:prSet/>
      <dgm:spPr/>
      <dgm:t>
        <a:bodyPr/>
        <a:lstStyle/>
        <a:p>
          <a:endParaRPr lang="en-US"/>
        </a:p>
      </dgm:t>
    </dgm:pt>
    <dgm:pt modelId="{28817850-F4A9-42CB-8711-1D21732CCDE0}">
      <dgm:prSet phldrT="[Text]"/>
      <dgm:spPr/>
      <dgm:t>
        <a:bodyPr/>
        <a:lstStyle/>
        <a:p>
          <a:r>
            <a:rPr lang="en-US" dirty="0"/>
            <a:t>Work at poker table</a:t>
          </a:r>
        </a:p>
      </dgm:t>
    </dgm:pt>
    <dgm:pt modelId="{CACBFA0F-70E7-4B62-8CD5-6D254A4B14A9}" type="parTrans" cxnId="{1D78105E-5025-49E7-BE8C-579E1D27D794}">
      <dgm:prSet/>
      <dgm:spPr/>
      <dgm:t>
        <a:bodyPr/>
        <a:lstStyle/>
        <a:p>
          <a:endParaRPr lang="en-US"/>
        </a:p>
      </dgm:t>
    </dgm:pt>
    <dgm:pt modelId="{18D0B06C-BCBD-45A4-B0E3-00751B79C675}" type="sibTrans" cxnId="{1D78105E-5025-49E7-BE8C-579E1D27D794}">
      <dgm:prSet/>
      <dgm:spPr/>
      <dgm:t>
        <a:bodyPr/>
        <a:lstStyle/>
        <a:p>
          <a:endParaRPr lang="en-US"/>
        </a:p>
      </dgm:t>
    </dgm:pt>
    <dgm:pt modelId="{996CE9FA-749D-4753-94E0-508C76AFE205}">
      <dgm:prSet phldrT="[Text]"/>
      <dgm:spPr/>
      <dgm:t>
        <a:bodyPr/>
        <a:lstStyle/>
        <a:p>
          <a:r>
            <a:rPr lang="en-US" sz="3500" dirty="0"/>
            <a:t>Clean trash</a:t>
          </a:r>
        </a:p>
      </dgm:t>
    </dgm:pt>
    <dgm:pt modelId="{DFA663CB-40AF-464A-BF7F-918F22CAE234}" type="parTrans" cxnId="{4CF00B95-2414-4EAA-9F34-0342AA900151}">
      <dgm:prSet/>
      <dgm:spPr/>
      <dgm:t>
        <a:bodyPr/>
        <a:lstStyle/>
        <a:p>
          <a:endParaRPr lang="en-US"/>
        </a:p>
      </dgm:t>
    </dgm:pt>
    <dgm:pt modelId="{54EF7199-F65F-4B77-8622-097DE01CCA82}" type="sibTrans" cxnId="{4CF00B95-2414-4EAA-9F34-0342AA900151}">
      <dgm:prSet/>
      <dgm:spPr/>
      <dgm:t>
        <a:bodyPr/>
        <a:lstStyle/>
        <a:p>
          <a:endParaRPr lang="en-US"/>
        </a:p>
      </dgm:t>
    </dgm:pt>
    <dgm:pt modelId="{5678B2DC-1B5C-4A9B-9F20-D1EF04BB3DB9}" type="pres">
      <dgm:prSet presAssocID="{87EEBC29-E5AA-4D99-9192-435B0DEFFD15}" presName="linearFlow" presStyleCnt="0">
        <dgm:presLayoutVars>
          <dgm:dir/>
          <dgm:animLvl val="lvl"/>
          <dgm:resizeHandles/>
        </dgm:presLayoutVars>
      </dgm:prSet>
      <dgm:spPr/>
    </dgm:pt>
    <dgm:pt modelId="{F235C6D4-3076-403F-93AD-2BA096E66319}" type="pres">
      <dgm:prSet presAssocID="{B8B06C0E-D7E1-4D36-95FD-28DC78D3DFF1}" presName="compositeNode" presStyleCnt="0">
        <dgm:presLayoutVars>
          <dgm:bulletEnabled val="1"/>
        </dgm:presLayoutVars>
      </dgm:prSet>
      <dgm:spPr/>
    </dgm:pt>
    <dgm:pt modelId="{1E9D7007-45E3-4CC9-B82F-29F1F655D96E}" type="pres">
      <dgm:prSet presAssocID="{B8B06C0E-D7E1-4D36-95FD-28DC78D3DFF1}" presName="image" presStyleLbl="fgImgPlace1" presStyleIdx="0" presStyleCnt="2"/>
      <dgm:spPr>
        <a:prstGeom prst="actionButtonEnd">
          <a:avLst/>
        </a:prstGeom>
      </dgm:spPr>
    </dgm:pt>
    <dgm:pt modelId="{83C0381F-A437-4F06-B4BA-3ED7BD917CE4}" type="pres">
      <dgm:prSet presAssocID="{B8B06C0E-D7E1-4D36-95FD-28DC78D3DFF1}" presName="childNode" presStyleLbl="node1" presStyleIdx="0" presStyleCnt="2">
        <dgm:presLayoutVars>
          <dgm:bulletEnabled val="1"/>
        </dgm:presLayoutVars>
      </dgm:prSet>
      <dgm:spPr/>
    </dgm:pt>
    <dgm:pt modelId="{FE56C667-F619-4A00-98DD-723F99ABA00B}" type="pres">
      <dgm:prSet presAssocID="{B8B06C0E-D7E1-4D36-95FD-28DC78D3DFF1}" presName="parentNode" presStyleLbl="revTx" presStyleIdx="0" presStyleCnt="2">
        <dgm:presLayoutVars>
          <dgm:chMax val="0"/>
          <dgm:bulletEnabled val="1"/>
        </dgm:presLayoutVars>
      </dgm:prSet>
      <dgm:spPr/>
    </dgm:pt>
    <dgm:pt modelId="{30329C48-8CE1-4303-A703-53B3A9C0C13D}" type="pres">
      <dgm:prSet presAssocID="{7F13B879-CF37-455F-B78E-5557B5F88ED4}" presName="sibTrans" presStyleCnt="0"/>
      <dgm:spPr/>
    </dgm:pt>
    <dgm:pt modelId="{712F284C-5F2B-442A-9B23-0737E72D9BCF}" type="pres">
      <dgm:prSet presAssocID="{770A55A8-DC7C-4954-BE30-C7E1EC1E2C27}" presName="compositeNode" presStyleCnt="0">
        <dgm:presLayoutVars>
          <dgm:bulletEnabled val="1"/>
        </dgm:presLayoutVars>
      </dgm:prSet>
      <dgm:spPr/>
    </dgm:pt>
    <dgm:pt modelId="{B14C1EF3-33B9-459D-8FBE-547DADFE4D26}" type="pres">
      <dgm:prSet presAssocID="{770A55A8-DC7C-4954-BE30-C7E1EC1E2C27}" presName="image" presStyleLbl="fgImgPlace1" presStyleIdx="1" presStyleCnt="2"/>
      <dgm:spPr>
        <a:prstGeom prst="actionButtonForwardNext">
          <a:avLst/>
        </a:prstGeom>
      </dgm:spPr>
    </dgm:pt>
    <dgm:pt modelId="{DABA8425-E6BA-4DD4-9E02-B3759EB9B436}" type="pres">
      <dgm:prSet presAssocID="{770A55A8-DC7C-4954-BE30-C7E1EC1E2C27}" presName="childNode" presStyleLbl="node1" presStyleIdx="1" presStyleCnt="2">
        <dgm:presLayoutVars>
          <dgm:bulletEnabled val="1"/>
        </dgm:presLayoutVars>
      </dgm:prSet>
      <dgm:spPr/>
    </dgm:pt>
    <dgm:pt modelId="{EE982F00-2A51-460F-B612-8C6E12FC88CC}" type="pres">
      <dgm:prSet presAssocID="{770A55A8-DC7C-4954-BE30-C7E1EC1E2C27}" presName="parentNode" presStyleLbl="revTx" presStyleIdx="1" presStyleCnt="2">
        <dgm:presLayoutVars>
          <dgm:chMax val="0"/>
          <dgm:bulletEnabled val="1"/>
        </dgm:presLayoutVars>
      </dgm:prSet>
      <dgm:spPr/>
    </dgm:pt>
  </dgm:ptLst>
  <dgm:cxnLst>
    <dgm:cxn modelId="{7264F502-3BE9-4FEF-BCA3-B4A25DF65466}" srcId="{87EEBC29-E5AA-4D99-9192-435B0DEFFD15}" destId="{B8B06C0E-D7E1-4D36-95FD-28DC78D3DFF1}" srcOrd="0" destOrd="0" parTransId="{F4FFD109-F534-49A9-867C-7F831EA1EF8A}" sibTransId="{7F13B879-CF37-455F-B78E-5557B5F88ED4}"/>
    <dgm:cxn modelId="{F457BC13-ECF1-4CE8-8817-7CCC9A0E5AD9}" type="presOf" srcId="{B8B06C0E-D7E1-4D36-95FD-28DC78D3DFF1}" destId="{FE56C667-F619-4A00-98DD-723F99ABA00B}" srcOrd="0" destOrd="0" presId="urn:microsoft.com/office/officeart/2005/8/layout/hList2"/>
    <dgm:cxn modelId="{27590A1E-EE5C-4D09-B509-F5A7C47CD099}" srcId="{B8B06C0E-D7E1-4D36-95FD-28DC78D3DFF1}" destId="{8FAE1493-5628-4191-8411-BD1796CE44E5}" srcOrd="0" destOrd="0" parTransId="{54B1AB1A-57F5-41AE-8FB8-2C00F644FACD}" sibTransId="{05F57117-34D3-4F03-8B2A-4EE319EBA67A}"/>
    <dgm:cxn modelId="{1D78105E-5025-49E7-BE8C-579E1D27D794}" srcId="{770A55A8-DC7C-4954-BE30-C7E1EC1E2C27}" destId="{28817850-F4A9-42CB-8711-1D21732CCDE0}" srcOrd="4" destOrd="0" parTransId="{CACBFA0F-70E7-4B62-8CD5-6D254A4B14A9}" sibTransId="{18D0B06C-BCBD-45A4-B0E3-00751B79C675}"/>
    <dgm:cxn modelId="{92353869-DD8C-48EA-9AA5-1648DDBFD53F}" srcId="{770A55A8-DC7C-4954-BE30-C7E1EC1E2C27}" destId="{E8E2BD6E-AF43-4F49-AA4B-E85AAB134D9B}" srcOrd="3" destOrd="0" parTransId="{0184D27C-62D2-492C-AD0D-039766E0F9FB}" sibTransId="{33FC24A9-A568-485D-8C7E-16E6109FDB45}"/>
    <dgm:cxn modelId="{25173757-9B32-4F49-B3F3-B9D970AB2B38}" srcId="{87EEBC29-E5AA-4D99-9192-435B0DEFFD15}" destId="{770A55A8-DC7C-4954-BE30-C7E1EC1E2C27}" srcOrd="1" destOrd="0" parTransId="{B7F70534-4D1B-4113-A9C5-26C7D3FC0666}" sibTransId="{3E743195-48A6-40C8-ABA7-19E2A8D01308}"/>
    <dgm:cxn modelId="{F007C477-B6B7-4AA7-A3E2-64A7854C2798}" srcId="{770A55A8-DC7C-4954-BE30-C7E1EC1E2C27}" destId="{0C7240B5-BBEE-44CE-BFBD-64BF38351AC0}" srcOrd="1" destOrd="0" parTransId="{6723A816-0290-4EDB-84DE-2A25F6411105}" sibTransId="{A7C2003A-DE04-474F-84A7-22C8E63948E6}"/>
    <dgm:cxn modelId="{0DEA808B-63D8-4511-ACCF-165D41C4E2C9}" type="presOf" srcId="{0703CC19-42ED-44D4-8E78-7C0BCCDEFBD0}" destId="{DABA8425-E6BA-4DD4-9E02-B3759EB9B436}" srcOrd="0" destOrd="0" presId="urn:microsoft.com/office/officeart/2005/8/layout/hList2"/>
    <dgm:cxn modelId="{4CF00B95-2414-4EAA-9F34-0342AA900151}" srcId="{B8B06C0E-D7E1-4D36-95FD-28DC78D3DFF1}" destId="{996CE9FA-749D-4753-94E0-508C76AFE205}" srcOrd="1" destOrd="0" parTransId="{DFA663CB-40AF-464A-BF7F-918F22CAE234}" sibTransId="{54EF7199-F65F-4B77-8622-097DE01CCA82}"/>
    <dgm:cxn modelId="{979F7C99-6E38-42D4-A150-CA4DC001874F}" type="presOf" srcId="{996CE9FA-749D-4753-94E0-508C76AFE205}" destId="{83C0381F-A437-4F06-B4BA-3ED7BD917CE4}" srcOrd="0" destOrd="1" presId="urn:microsoft.com/office/officeart/2005/8/layout/hList2"/>
    <dgm:cxn modelId="{4EAF53A3-E2B3-4E9A-B82C-94113D815131}" type="presOf" srcId="{8FAE1493-5628-4191-8411-BD1796CE44E5}" destId="{83C0381F-A437-4F06-B4BA-3ED7BD917CE4}" srcOrd="0" destOrd="0" presId="urn:microsoft.com/office/officeart/2005/8/layout/hList2"/>
    <dgm:cxn modelId="{037591AC-ED6D-4FB9-908A-ED378951DEC2}" type="presOf" srcId="{28817850-F4A9-42CB-8711-1D21732CCDE0}" destId="{DABA8425-E6BA-4DD4-9E02-B3759EB9B436}" srcOrd="0" destOrd="4" presId="urn:microsoft.com/office/officeart/2005/8/layout/hList2"/>
    <dgm:cxn modelId="{CEDAC3AC-892C-4900-B1CA-33A0B8731C87}" srcId="{770A55A8-DC7C-4954-BE30-C7E1EC1E2C27}" destId="{0703CC19-42ED-44D4-8E78-7C0BCCDEFBD0}" srcOrd="0" destOrd="0" parTransId="{A60F637C-4A61-495B-B9E3-80ABD930021C}" sibTransId="{7F8AD3EF-5D33-4722-BBDE-2478894D8226}"/>
    <dgm:cxn modelId="{70FE3BAE-68C3-4E17-B5A6-A5A2B2FD5D93}" type="presOf" srcId="{0C7240B5-BBEE-44CE-BFBD-64BF38351AC0}" destId="{DABA8425-E6BA-4DD4-9E02-B3759EB9B436}" srcOrd="0" destOrd="1" presId="urn:microsoft.com/office/officeart/2005/8/layout/hList2"/>
    <dgm:cxn modelId="{B518F7AE-4D1C-41C6-A9F0-86AE15706EDD}" type="presOf" srcId="{87EEBC29-E5AA-4D99-9192-435B0DEFFD15}" destId="{5678B2DC-1B5C-4A9B-9F20-D1EF04BB3DB9}" srcOrd="0" destOrd="0" presId="urn:microsoft.com/office/officeart/2005/8/layout/hList2"/>
    <dgm:cxn modelId="{99AAFFAF-028F-4BC8-AD71-C7D73E953D89}" srcId="{770A55A8-DC7C-4954-BE30-C7E1EC1E2C27}" destId="{2584AA34-3199-45E8-9744-20DBF63343A8}" srcOrd="2" destOrd="0" parTransId="{A55D906B-5FC5-4BB3-AEF7-C844A3375B8F}" sibTransId="{497A0986-2B39-4F76-8005-0A6C94C12180}"/>
    <dgm:cxn modelId="{0F29D4B4-FF7F-4E8B-95F9-36623AC3430E}" type="presOf" srcId="{2584AA34-3199-45E8-9744-20DBF63343A8}" destId="{DABA8425-E6BA-4DD4-9E02-B3759EB9B436}" srcOrd="0" destOrd="2" presId="urn:microsoft.com/office/officeart/2005/8/layout/hList2"/>
    <dgm:cxn modelId="{64CDC2C6-B74A-4EA8-89F1-3D272A650D28}" type="presOf" srcId="{E8E2BD6E-AF43-4F49-AA4B-E85AAB134D9B}" destId="{DABA8425-E6BA-4DD4-9E02-B3759EB9B436}" srcOrd="0" destOrd="3" presId="urn:microsoft.com/office/officeart/2005/8/layout/hList2"/>
    <dgm:cxn modelId="{203F58FB-7399-488B-880B-83F46CC7C264}" type="presOf" srcId="{770A55A8-DC7C-4954-BE30-C7E1EC1E2C27}" destId="{EE982F00-2A51-460F-B612-8C6E12FC88CC}" srcOrd="0" destOrd="0" presId="urn:microsoft.com/office/officeart/2005/8/layout/hList2"/>
    <dgm:cxn modelId="{DE2FE96E-53E5-4D02-9EF4-16BF908FCDDB}" type="presParOf" srcId="{5678B2DC-1B5C-4A9B-9F20-D1EF04BB3DB9}" destId="{F235C6D4-3076-403F-93AD-2BA096E66319}" srcOrd="0" destOrd="0" presId="urn:microsoft.com/office/officeart/2005/8/layout/hList2"/>
    <dgm:cxn modelId="{FF18253E-9458-4FF3-B9E4-81444E0D17F8}" type="presParOf" srcId="{F235C6D4-3076-403F-93AD-2BA096E66319}" destId="{1E9D7007-45E3-4CC9-B82F-29F1F655D96E}" srcOrd="0" destOrd="0" presId="urn:microsoft.com/office/officeart/2005/8/layout/hList2"/>
    <dgm:cxn modelId="{68647131-44EA-4014-92BC-DEDFF86EFA84}" type="presParOf" srcId="{F235C6D4-3076-403F-93AD-2BA096E66319}" destId="{83C0381F-A437-4F06-B4BA-3ED7BD917CE4}" srcOrd="1" destOrd="0" presId="urn:microsoft.com/office/officeart/2005/8/layout/hList2"/>
    <dgm:cxn modelId="{D98F5621-A70F-4239-8B45-1798B7195C32}" type="presParOf" srcId="{F235C6D4-3076-403F-93AD-2BA096E66319}" destId="{FE56C667-F619-4A00-98DD-723F99ABA00B}" srcOrd="2" destOrd="0" presId="urn:microsoft.com/office/officeart/2005/8/layout/hList2"/>
    <dgm:cxn modelId="{6E2C0462-CCA2-44A1-9422-CC223A761EFD}" type="presParOf" srcId="{5678B2DC-1B5C-4A9B-9F20-D1EF04BB3DB9}" destId="{30329C48-8CE1-4303-A703-53B3A9C0C13D}" srcOrd="1" destOrd="0" presId="urn:microsoft.com/office/officeart/2005/8/layout/hList2"/>
    <dgm:cxn modelId="{4080D914-E30C-4B54-9ED6-1C7B5831BEC1}" type="presParOf" srcId="{5678B2DC-1B5C-4A9B-9F20-D1EF04BB3DB9}" destId="{712F284C-5F2B-442A-9B23-0737E72D9BCF}" srcOrd="2" destOrd="0" presId="urn:microsoft.com/office/officeart/2005/8/layout/hList2"/>
    <dgm:cxn modelId="{9F15F18E-6EB4-4FFA-8B6A-645A3049F7AF}" type="presParOf" srcId="{712F284C-5F2B-442A-9B23-0737E72D9BCF}" destId="{B14C1EF3-33B9-459D-8FBE-547DADFE4D26}" srcOrd="0" destOrd="0" presId="urn:microsoft.com/office/officeart/2005/8/layout/hList2"/>
    <dgm:cxn modelId="{65DBA98E-149F-4820-B20B-4E1242C89D5B}" type="presParOf" srcId="{712F284C-5F2B-442A-9B23-0737E72D9BCF}" destId="{DABA8425-E6BA-4DD4-9E02-B3759EB9B436}" srcOrd="1" destOrd="0" presId="urn:microsoft.com/office/officeart/2005/8/layout/hList2"/>
    <dgm:cxn modelId="{1D023E77-C0A7-4FCC-85EF-6ADD1A5BB19E}" type="presParOf" srcId="{712F284C-5F2B-442A-9B23-0737E72D9BCF}" destId="{EE982F00-2A51-460F-B612-8C6E12FC88CC}" srcOrd="2" destOrd="0" presId="urn:microsoft.com/office/officeart/2005/8/layout/hList2"/>
  </dgm:cxnLst>
  <dgm:bg/>
  <dgm:whole/>
  <dgm:extLst>
    <a:ext uri="http://schemas.microsoft.com/office/drawing/2008/diagram">
      <dsp:dataModelExt xmlns:dsp="http://schemas.microsoft.com/office/drawing/2008/diagram" relId="rId20" minVer="http://schemas.openxmlformats.org/drawingml/2006/diagram"/>
    </a:ext>
    <a:ext uri="{C62137D5-CB1D-491B-B009-E17868A290BF}">
      <dgm14:recolorImg xmlns:dgm14="http://schemas.microsoft.com/office/drawing/2010/diagram" val="1"/>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E56C667-F619-4A00-98DD-723F99ABA00B}">
      <dsp:nvSpPr>
        <dsp:cNvPr id="0" name=""/>
        <dsp:cNvSpPr/>
      </dsp:nvSpPr>
      <dsp:spPr>
        <a:xfrm rot="16200000">
          <a:off x="-1761177" y="2806497"/>
          <a:ext cx="4226560" cy="60727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535584" bIns="0" numCol="1" spcCol="1270" anchor="t" anchorCtr="0">
          <a:noAutofit/>
        </a:bodyPr>
        <a:lstStyle/>
        <a:p>
          <a:pPr marL="0" lvl="0" indent="0" algn="r" defTabSz="1911350">
            <a:lnSpc>
              <a:spcPct val="90000"/>
            </a:lnSpc>
            <a:spcBef>
              <a:spcPct val="0"/>
            </a:spcBef>
            <a:spcAft>
              <a:spcPct val="35000"/>
            </a:spcAft>
            <a:buNone/>
          </a:pPr>
          <a:r>
            <a:rPr lang="en-US" sz="4300" kern="1200" dirty="0">
              <a:solidFill>
                <a:schemeClr val="accent6">
                  <a:lumMod val="60000"/>
                  <a:lumOff val="40000"/>
                </a:schemeClr>
              </a:solidFill>
            </a:rPr>
            <a:t>Priority</a:t>
          </a:r>
        </a:p>
      </dsp:txBody>
      <dsp:txXfrm>
        <a:off x="-1761177" y="2806497"/>
        <a:ext cx="4226560" cy="607275"/>
      </dsp:txXfrm>
    </dsp:sp>
    <dsp:sp modelId="{83C0381F-A437-4F06-B4BA-3ED7BD917CE4}">
      <dsp:nvSpPr>
        <dsp:cNvPr id="0" name=""/>
        <dsp:cNvSpPr/>
      </dsp:nvSpPr>
      <dsp:spPr>
        <a:xfrm>
          <a:off x="655740" y="996855"/>
          <a:ext cx="3024878" cy="4226560"/>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20040" tIns="535584" rIns="320040" bIns="320040" numCol="1" spcCol="1270" anchor="t" anchorCtr="0">
          <a:noAutofit/>
        </a:bodyPr>
        <a:lstStyle/>
        <a:p>
          <a:pPr marL="285750" lvl="1" indent="-285750" algn="l" defTabSz="1555750">
            <a:lnSpc>
              <a:spcPct val="90000"/>
            </a:lnSpc>
            <a:spcBef>
              <a:spcPct val="0"/>
            </a:spcBef>
            <a:spcAft>
              <a:spcPct val="15000"/>
            </a:spcAft>
            <a:buChar char="•"/>
          </a:pPr>
          <a:r>
            <a:rPr lang="en-US" sz="3500" kern="1200" dirty="0"/>
            <a:t> </a:t>
          </a:r>
        </a:p>
      </dsp:txBody>
      <dsp:txXfrm>
        <a:off x="655740" y="996855"/>
        <a:ext cx="3024878" cy="4226560"/>
      </dsp:txXfrm>
    </dsp:sp>
    <dsp:sp modelId="{1E9D7007-45E3-4CC9-B82F-29F1F655D96E}">
      <dsp:nvSpPr>
        <dsp:cNvPr id="0" name=""/>
        <dsp:cNvSpPr/>
      </dsp:nvSpPr>
      <dsp:spPr>
        <a:xfrm>
          <a:off x="48464" y="195251"/>
          <a:ext cx="1214551" cy="1214551"/>
        </a:xfrm>
        <a:prstGeom prst="actionButtonEnd">
          <a:avLst/>
        </a:prstGeom>
        <a:solidFill>
          <a:schemeClr val="accent1">
            <a:tint val="5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EE982F00-2A51-460F-B612-8C6E12FC88CC}">
      <dsp:nvSpPr>
        <dsp:cNvPr id="0" name=""/>
        <dsp:cNvSpPr/>
      </dsp:nvSpPr>
      <dsp:spPr>
        <a:xfrm rot="16200000">
          <a:off x="2637739" y="2806497"/>
          <a:ext cx="4226560" cy="60727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535584" bIns="0" numCol="1" spcCol="1270" anchor="t" anchorCtr="0">
          <a:noAutofit/>
        </a:bodyPr>
        <a:lstStyle/>
        <a:p>
          <a:pPr marL="0" lvl="0" indent="0" algn="r" defTabSz="1911350">
            <a:lnSpc>
              <a:spcPct val="90000"/>
            </a:lnSpc>
            <a:spcBef>
              <a:spcPct val="0"/>
            </a:spcBef>
            <a:spcAft>
              <a:spcPct val="35000"/>
            </a:spcAft>
            <a:buNone/>
          </a:pPr>
          <a:r>
            <a:rPr lang="en-US" sz="4300" kern="1200" dirty="0">
              <a:solidFill>
                <a:schemeClr val="tx1"/>
              </a:solidFill>
            </a:rPr>
            <a:t>Normal</a:t>
          </a:r>
        </a:p>
      </dsp:txBody>
      <dsp:txXfrm>
        <a:off x="2637739" y="2806497"/>
        <a:ext cx="4226560" cy="607275"/>
      </dsp:txXfrm>
    </dsp:sp>
    <dsp:sp modelId="{DABA8425-E6BA-4DD4-9E02-B3759EB9B436}">
      <dsp:nvSpPr>
        <dsp:cNvPr id="0" name=""/>
        <dsp:cNvSpPr/>
      </dsp:nvSpPr>
      <dsp:spPr>
        <a:xfrm>
          <a:off x="5054657" y="996855"/>
          <a:ext cx="3024878" cy="4226560"/>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20040" tIns="535584" rIns="320040" bIns="320040" numCol="1" spcCol="1270" anchor="t" anchorCtr="0">
          <a:noAutofit/>
        </a:bodyPr>
        <a:lstStyle/>
        <a:p>
          <a:pPr marL="285750" lvl="1" indent="-285750" algn="l" defTabSz="1555750">
            <a:lnSpc>
              <a:spcPct val="90000"/>
            </a:lnSpc>
            <a:spcBef>
              <a:spcPct val="0"/>
            </a:spcBef>
            <a:spcAft>
              <a:spcPct val="15000"/>
            </a:spcAft>
            <a:buChar char="•"/>
          </a:pPr>
          <a:r>
            <a:rPr lang="en-US" sz="3500" kern="1200" dirty="0"/>
            <a:t>Build wall 1</a:t>
          </a:r>
        </a:p>
        <a:p>
          <a:pPr marL="285750" lvl="1" indent="-285750" algn="l" defTabSz="1555750">
            <a:lnSpc>
              <a:spcPct val="90000"/>
            </a:lnSpc>
            <a:spcBef>
              <a:spcPct val="0"/>
            </a:spcBef>
            <a:spcAft>
              <a:spcPct val="15000"/>
            </a:spcAft>
            <a:buChar char="•"/>
          </a:pPr>
          <a:r>
            <a:rPr lang="en-US" sz="3500" kern="1200" dirty="0"/>
            <a:t>Clean trash</a:t>
          </a:r>
        </a:p>
        <a:p>
          <a:pPr marL="285750" lvl="1" indent="-285750" algn="l" defTabSz="1555750">
            <a:lnSpc>
              <a:spcPct val="90000"/>
            </a:lnSpc>
            <a:spcBef>
              <a:spcPct val="0"/>
            </a:spcBef>
            <a:spcAft>
              <a:spcPct val="15000"/>
            </a:spcAft>
            <a:buChar char="•"/>
          </a:pPr>
          <a:r>
            <a:rPr lang="en-US" sz="3500" kern="1200" dirty="0"/>
            <a:t>Build wall 2</a:t>
          </a:r>
        </a:p>
        <a:p>
          <a:pPr marL="285750" lvl="1" indent="-285750" algn="l" defTabSz="1555750">
            <a:lnSpc>
              <a:spcPct val="90000"/>
            </a:lnSpc>
            <a:spcBef>
              <a:spcPct val="0"/>
            </a:spcBef>
            <a:spcAft>
              <a:spcPct val="15000"/>
            </a:spcAft>
            <a:buChar char="•"/>
          </a:pPr>
          <a:r>
            <a:rPr lang="en-US" sz="3500" kern="1200" dirty="0"/>
            <a:t>Build wall 3</a:t>
          </a:r>
        </a:p>
        <a:p>
          <a:pPr marL="285750" lvl="1" indent="-285750" algn="l" defTabSz="1555750">
            <a:lnSpc>
              <a:spcPct val="90000"/>
            </a:lnSpc>
            <a:spcBef>
              <a:spcPct val="0"/>
            </a:spcBef>
            <a:spcAft>
              <a:spcPct val="15000"/>
            </a:spcAft>
            <a:buChar char="•"/>
          </a:pPr>
          <a:r>
            <a:rPr lang="en-US" sz="3500" kern="1200" dirty="0"/>
            <a:t>Work at poker table</a:t>
          </a:r>
        </a:p>
      </dsp:txBody>
      <dsp:txXfrm>
        <a:off x="5054657" y="996855"/>
        <a:ext cx="3024878" cy="4226560"/>
      </dsp:txXfrm>
    </dsp:sp>
    <dsp:sp modelId="{B14C1EF3-33B9-459D-8FBE-547DADFE4D26}">
      <dsp:nvSpPr>
        <dsp:cNvPr id="0" name=""/>
        <dsp:cNvSpPr/>
      </dsp:nvSpPr>
      <dsp:spPr>
        <a:xfrm>
          <a:off x="4447381" y="195251"/>
          <a:ext cx="1214551" cy="1214551"/>
        </a:xfrm>
        <a:prstGeom prst="actionButtonForwardNext">
          <a:avLst/>
        </a:prstGeom>
        <a:solidFill>
          <a:schemeClr val="accent1">
            <a:tint val="5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E56C667-F619-4A00-98DD-723F99ABA00B}">
      <dsp:nvSpPr>
        <dsp:cNvPr id="0" name=""/>
        <dsp:cNvSpPr/>
      </dsp:nvSpPr>
      <dsp:spPr>
        <a:xfrm rot="16200000">
          <a:off x="-1761177" y="2806497"/>
          <a:ext cx="4226560" cy="60727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535584" bIns="0" numCol="1" spcCol="1270" anchor="t" anchorCtr="0">
          <a:noAutofit/>
        </a:bodyPr>
        <a:lstStyle/>
        <a:p>
          <a:pPr marL="0" lvl="0" indent="0" algn="r" defTabSz="1911350">
            <a:lnSpc>
              <a:spcPct val="90000"/>
            </a:lnSpc>
            <a:spcBef>
              <a:spcPct val="0"/>
            </a:spcBef>
            <a:spcAft>
              <a:spcPct val="35000"/>
            </a:spcAft>
            <a:buNone/>
          </a:pPr>
          <a:r>
            <a:rPr lang="en-US" sz="4300" kern="1200" dirty="0">
              <a:solidFill>
                <a:schemeClr val="accent6">
                  <a:lumMod val="60000"/>
                  <a:lumOff val="40000"/>
                </a:schemeClr>
              </a:solidFill>
            </a:rPr>
            <a:t>Priority</a:t>
          </a:r>
        </a:p>
      </dsp:txBody>
      <dsp:txXfrm>
        <a:off x="-1761177" y="2806497"/>
        <a:ext cx="4226560" cy="607275"/>
      </dsp:txXfrm>
    </dsp:sp>
    <dsp:sp modelId="{83C0381F-A437-4F06-B4BA-3ED7BD917CE4}">
      <dsp:nvSpPr>
        <dsp:cNvPr id="0" name=""/>
        <dsp:cNvSpPr/>
      </dsp:nvSpPr>
      <dsp:spPr>
        <a:xfrm>
          <a:off x="655740" y="996855"/>
          <a:ext cx="3024878" cy="4226560"/>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41808" tIns="535584" rIns="241808" bIns="241808" numCol="1" spcCol="1270" anchor="t" anchorCtr="0">
          <a:noAutofit/>
        </a:bodyPr>
        <a:lstStyle/>
        <a:p>
          <a:pPr marL="285750" lvl="1" indent="-285750" algn="l" defTabSz="1511300">
            <a:lnSpc>
              <a:spcPct val="90000"/>
            </a:lnSpc>
            <a:spcBef>
              <a:spcPct val="0"/>
            </a:spcBef>
            <a:spcAft>
              <a:spcPct val="15000"/>
            </a:spcAft>
            <a:buChar char="•"/>
          </a:pPr>
          <a:r>
            <a:rPr lang="en-US" sz="3400" kern="1200" dirty="0"/>
            <a:t>Build Wall 3</a:t>
          </a:r>
        </a:p>
        <a:p>
          <a:pPr marL="285750" lvl="1" indent="-285750" algn="l" defTabSz="1555750">
            <a:lnSpc>
              <a:spcPct val="90000"/>
            </a:lnSpc>
            <a:spcBef>
              <a:spcPct val="0"/>
            </a:spcBef>
            <a:spcAft>
              <a:spcPct val="15000"/>
            </a:spcAft>
            <a:buChar char="•"/>
          </a:pPr>
          <a:r>
            <a:rPr lang="en-US" sz="3500" kern="1200" dirty="0"/>
            <a:t>Clean trash</a:t>
          </a:r>
        </a:p>
      </dsp:txBody>
      <dsp:txXfrm>
        <a:off x="655740" y="996855"/>
        <a:ext cx="3024878" cy="4226560"/>
      </dsp:txXfrm>
    </dsp:sp>
    <dsp:sp modelId="{1E9D7007-45E3-4CC9-B82F-29F1F655D96E}">
      <dsp:nvSpPr>
        <dsp:cNvPr id="0" name=""/>
        <dsp:cNvSpPr/>
      </dsp:nvSpPr>
      <dsp:spPr>
        <a:xfrm>
          <a:off x="48464" y="195251"/>
          <a:ext cx="1214551" cy="1214551"/>
        </a:xfrm>
        <a:prstGeom prst="actionButtonEnd">
          <a:avLst/>
        </a:prstGeom>
        <a:solidFill>
          <a:schemeClr val="accent1">
            <a:tint val="5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EE982F00-2A51-460F-B612-8C6E12FC88CC}">
      <dsp:nvSpPr>
        <dsp:cNvPr id="0" name=""/>
        <dsp:cNvSpPr/>
      </dsp:nvSpPr>
      <dsp:spPr>
        <a:xfrm rot="16200000">
          <a:off x="2637739" y="2806497"/>
          <a:ext cx="4226560" cy="60727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535584" bIns="0" numCol="1" spcCol="1270" anchor="t" anchorCtr="0">
          <a:noAutofit/>
        </a:bodyPr>
        <a:lstStyle/>
        <a:p>
          <a:pPr marL="0" lvl="0" indent="0" algn="r" defTabSz="1911350">
            <a:lnSpc>
              <a:spcPct val="90000"/>
            </a:lnSpc>
            <a:spcBef>
              <a:spcPct val="0"/>
            </a:spcBef>
            <a:spcAft>
              <a:spcPct val="35000"/>
            </a:spcAft>
            <a:buNone/>
          </a:pPr>
          <a:r>
            <a:rPr lang="en-US" sz="4300" kern="1200" dirty="0">
              <a:solidFill>
                <a:schemeClr val="tx1"/>
              </a:solidFill>
            </a:rPr>
            <a:t>Normal</a:t>
          </a:r>
        </a:p>
      </dsp:txBody>
      <dsp:txXfrm>
        <a:off x="2637739" y="2806497"/>
        <a:ext cx="4226560" cy="607275"/>
      </dsp:txXfrm>
    </dsp:sp>
    <dsp:sp modelId="{DABA8425-E6BA-4DD4-9E02-B3759EB9B436}">
      <dsp:nvSpPr>
        <dsp:cNvPr id="0" name=""/>
        <dsp:cNvSpPr/>
      </dsp:nvSpPr>
      <dsp:spPr>
        <a:xfrm>
          <a:off x="5054657" y="996855"/>
          <a:ext cx="3024878" cy="4226560"/>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20040" tIns="535584" rIns="320040" bIns="320040" numCol="1" spcCol="1270" anchor="t" anchorCtr="0">
          <a:noAutofit/>
        </a:bodyPr>
        <a:lstStyle/>
        <a:p>
          <a:pPr marL="285750" lvl="1" indent="-285750" algn="l" defTabSz="1555750">
            <a:lnSpc>
              <a:spcPct val="90000"/>
            </a:lnSpc>
            <a:spcBef>
              <a:spcPct val="0"/>
            </a:spcBef>
            <a:spcAft>
              <a:spcPct val="15000"/>
            </a:spcAft>
            <a:buChar char="•"/>
          </a:pPr>
          <a:r>
            <a:rPr lang="en-US" sz="3500" kern="1200" dirty="0"/>
            <a:t>Build wall 1</a:t>
          </a:r>
        </a:p>
        <a:p>
          <a:pPr marL="285750" lvl="1" indent="-285750" algn="l" defTabSz="1555750">
            <a:lnSpc>
              <a:spcPct val="90000"/>
            </a:lnSpc>
            <a:spcBef>
              <a:spcPct val="0"/>
            </a:spcBef>
            <a:spcAft>
              <a:spcPct val="15000"/>
            </a:spcAft>
            <a:buChar char="•"/>
          </a:pPr>
          <a:r>
            <a:rPr lang="en-US" sz="3500" strike="sngStrike" kern="1200" dirty="0"/>
            <a:t>Clean trash</a:t>
          </a:r>
        </a:p>
        <a:p>
          <a:pPr marL="285750" lvl="1" indent="-285750" algn="l" defTabSz="1555750">
            <a:lnSpc>
              <a:spcPct val="90000"/>
            </a:lnSpc>
            <a:spcBef>
              <a:spcPct val="0"/>
            </a:spcBef>
            <a:spcAft>
              <a:spcPct val="15000"/>
            </a:spcAft>
            <a:buChar char="•"/>
          </a:pPr>
          <a:r>
            <a:rPr lang="en-US" sz="3500" strike="noStrike" kern="1200" dirty="0"/>
            <a:t>Build wall 2</a:t>
          </a:r>
        </a:p>
        <a:p>
          <a:pPr marL="285750" lvl="1" indent="-285750" algn="l" defTabSz="1555750">
            <a:lnSpc>
              <a:spcPct val="90000"/>
            </a:lnSpc>
            <a:spcBef>
              <a:spcPct val="0"/>
            </a:spcBef>
            <a:spcAft>
              <a:spcPct val="15000"/>
            </a:spcAft>
            <a:buChar char="•"/>
          </a:pPr>
          <a:r>
            <a:rPr lang="en-US" sz="3500" strike="sngStrike" kern="1200" dirty="0"/>
            <a:t>Build wall 3</a:t>
          </a:r>
        </a:p>
        <a:p>
          <a:pPr marL="285750" lvl="1" indent="-285750" algn="l" defTabSz="1555750">
            <a:lnSpc>
              <a:spcPct val="90000"/>
            </a:lnSpc>
            <a:spcBef>
              <a:spcPct val="0"/>
            </a:spcBef>
            <a:spcAft>
              <a:spcPct val="15000"/>
            </a:spcAft>
            <a:buChar char="•"/>
          </a:pPr>
          <a:r>
            <a:rPr lang="en-US" sz="3500" kern="1200" dirty="0"/>
            <a:t>Work at poker table</a:t>
          </a:r>
        </a:p>
      </dsp:txBody>
      <dsp:txXfrm>
        <a:off x="5054657" y="996855"/>
        <a:ext cx="3024878" cy="4226560"/>
      </dsp:txXfrm>
    </dsp:sp>
    <dsp:sp modelId="{B14C1EF3-33B9-459D-8FBE-547DADFE4D26}">
      <dsp:nvSpPr>
        <dsp:cNvPr id="0" name=""/>
        <dsp:cNvSpPr/>
      </dsp:nvSpPr>
      <dsp:spPr>
        <a:xfrm>
          <a:off x="4447381" y="195251"/>
          <a:ext cx="1214551" cy="1214551"/>
        </a:xfrm>
        <a:prstGeom prst="actionButtonForwardNext">
          <a:avLst/>
        </a:prstGeom>
        <a:solidFill>
          <a:schemeClr val="accent1">
            <a:tint val="5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E56C667-F619-4A00-98DD-723F99ABA00B}">
      <dsp:nvSpPr>
        <dsp:cNvPr id="0" name=""/>
        <dsp:cNvSpPr/>
      </dsp:nvSpPr>
      <dsp:spPr>
        <a:xfrm rot="16200000">
          <a:off x="-1761177" y="2806497"/>
          <a:ext cx="4226560" cy="60727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535584" bIns="0" numCol="1" spcCol="1270" anchor="t" anchorCtr="0">
          <a:noAutofit/>
        </a:bodyPr>
        <a:lstStyle/>
        <a:p>
          <a:pPr marL="0" lvl="0" indent="0" algn="r" defTabSz="1911350">
            <a:lnSpc>
              <a:spcPct val="90000"/>
            </a:lnSpc>
            <a:spcBef>
              <a:spcPct val="0"/>
            </a:spcBef>
            <a:spcAft>
              <a:spcPct val="35000"/>
            </a:spcAft>
            <a:buNone/>
          </a:pPr>
          <a:r>
            <a:rPr lang="en-US" sz="4300" kern="1200" dirty="0">
              <a:solidFill>
                <a:schemeClr val="accent6">
                  <a:lumMod val="60000"/>
                  <a:lumOff val="40000"/>
                </a:schemeClr>
              </a:solidFill>
            </a:rPr>
            <a:t>Priority</a:t>
          </a:r>
        </a:p>
      </dsp:txBody>
      <dsp:txXfrm>
        <a:off x="-1761177" y="2806497"/>
        <a:ext cx="4226560" cy="607275"/>
      </dsp:txXfrm>
    </dsp:sp>
    <dsp:sp modelId="{83C0381F-A437-4F06-B4BA-3ED7BD917CE4}">
      <dsp:nvSpPr>
        <dsp:cNvPr id="0" name=""/>
        <dsp:cNvSpPr/>
      </dsp:nvSpPr>
      <dsp:spPr>
        <a:xfrm>
          <a:off x="655740" y="996855"/>
          <a:ext cx="3024878" cy="4226560"/>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41808" tIns="535584" rIns="241808" bIns="241808" numCol="1" spcCol="1270" anchor="t" anchorCtr="0">
          <a:noAutofit/>
        </a:bodyPr>
        <a:lstStyle/>
        <a:p>
          <a:pPr marL="285750" lvl="1" indent="-285750" algn="l" defTabSz="1511300">
            <a:lnSpc>
              <a:spcPct val="90000"/>
            </a:lnSpc>
            <a:spcBef>
              <a:spcPct val="0"/>
            </a:spcBef>
            <a:spcAft>
              <a:spcPct val="15000"/>
            </a:spcAft>
            <a:buChar char="•"/>
          </a:pPr>
          <a:r>
            <a:rPr lang="en-US" sz="3400" kern="1200" dirty="0"/>
            <a:t>Build Wall 3</a:t>
          </a:r>
        </a:p>
        <a:p>
          <a:pPr marL="285750" lvl="1" indent="-285750" algn="l" defTabSz="1555750">
            <a:lnSpc>
              <a:spcPct val="90000"/>
            </a:lnSpc>
            <a:spcBef>
              <a:spcPct val="0"/>
            </a:spcBef>
            <a:spcAft>
              <a:spcPct val="15000"/>
            </a:spcAft>
            <a:buChar char="•"/>
          </a:pPr>
          <a:r>
            <a:rPr lang="en-US" sz="3500" kern="1200" dirty="0"/>
            <a:t>Clean trash</a:t>
          </a:r>
        </a:p>
      </dsp:txBody>
      <dsp:txXfrm>
        <a:off x="655740" y="996855"/>
        <a:ext cx="3024878" cy="4226560"/>
      </dsp:txXfrm>
    </dsp:sp>
    <dsp:sp modelId="{1E9D7007-45E3-4CC9-B82F-29F1F655D96E}">
      <dsp:nvSpPr>
        <dsp:cNvPr id="0" name=""/>
        <dsp:cNvSpPr/>
      </dsp:nvSpPr>
      <dsp:spPr>
        <a:xfrm>
          <a:off x="48464" y="195251"/>
          <a:ext cx="1214551" cy="1214551"/>
        </a:xfrm>
        <a:prstGeom prst="actionButtonEnd">
          <a:avLst/>
        </a:prstGeom>
        <a:solidFill>
          <a:schemeClr val="accent1">
            <a:tint val="5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EE982F00-2A51-460F-B612-8C6E12FC88CC}">
      <dsp:nvSpPr>
        <dsp:cNvPr id="0" name=""/>
        <dsp:cNvSpPr/>
      </dsp:nvSpPr>
      <dsp:spPr>
        <a:xfrm rot="16200000">
          <a:off x="2637739" y="2806497"/>
          <a:ext cx="4226560" cy="60727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535584" bIns="0" numCol="1" spcCol="1270" anchor="t" anchorCtr="0">
          <a:noAutofit/>
        </a:bodyPr>
        <a:lstStyle/>
        <a:p>
          <a:pPr marL="0" lvl="0" indent="0" algn="r" defTabSz="1911350">
            <a:lnSpc>
              <a:spcPct val="90000"/>
            </a:lnSpc>
            <a:spcBef>
              <a:spcPct val="0"/>
            </a:spcBef>
            <a:spcAft>
              <a:spcPct val="35000"/>
            </a:spcAft>
            <a:buNone/>
          </a:pPr>
          <a:r>
            <a:rPr lang="en-US" sz="4300" kern="1200" dirty="0">
              <a:solidFill>
                <a:schemeClr val="tx1"/>
              </a:solidFill>
            </a:rPr>
            <a:t>Normal</a:t>
          </a:r>
        </a:p>
      </dsp:txBody>
      <dsp:txXfrm>
        <a:off x="2637739" y="2806497"/>
        <a:ext cx="4226560" cy="607275"/>
      </dsp:txXfrm>
    </dsp:sp>
    <dsp:sp modelId="{DABA8425-E6BA-4DD4-9E02-B3759EB9B436}">
      <dsp:nvSpPr>
        <dsp:cNvPr id="0" name=""/>
        <dsp:cNvSpPr/>
      </dsp:nvSpPr>
      <dsp:spPr>
        <a:xfrm>
          <a:off x="5054657" y="996855"/>
          <a:ext cx="3024878" cy="4226560"/>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20040" tIns="535584" rIns="320040" bIns="320040" numCol="1" spcCol="1270" anchor="t" anchorCtr="0">
          <a:noAutofit/>
        </a:bodyPr>
        <a:lstStyle/>
        <a:p>
          <a:pPr marL="285750" lvl="1" indent="-285750" algn="l" defTabSz="1555750">
            <a:lnSpc>
              <a:spcPct val="90000"/>
            </a:lnSpc>
            <a:spcBef>
              <a:spcPct val="0"/>
            </a:spcBef>
            <a:spcAft>
              <a:spcPct val="15000"/>
            </a:spcAft>
            <a:buChar char="•"/>
          </a:pPr>
          <a:r>
            <a:rPr lang="en-US" sz="3500" kern="1200" dirty="0"/>
            <a:t>Build wall 1</a:t>
          </a:r>
        </a:p>
        <a:p>
          <a:pPr marL="285750" lvl="1" indent="-285750" algn="l" defTabSz="1555750">
            <a:lnSpc>
              <a:spcPct val="90000"/>
            </a:lnSpc>
            <a:spcBef>
              <a:spcPct val="0"/>
            </a:spcBef>
            <a:spcAft>
              <a:spcPct val="15000"/>
            </a:spcAft>
            <a:buChar char="•"/>
          </a:pPr>
          <a:r>
            <a:rPr lang="en-US" sz="3500" strike="sngStrike" kern="1200" dirty="0"/>
            <a:t>Clean trash</a:t>
          </a:r>
        </a:p>
        <a:p>
          <a:pPr marL="285750" lvl="1" indent="-285750" algn="l" defTabSz="1555750">
            <a:lnSpc>
              <a:spcPct val="90000"/>
            </a:lnSpc>
            <a:spcBef>
              <a:spcPct val="0"/>
            </a:spcBef>
            <a:spcAft>
              <a:spcPct val="15000"/>
            </a:spcAft>
            <a:buChar char="•"/>
          </a:pPr>
          <a:r>
            <a:rPr lang="en-US" sz="3500" strike="noStrike" kern="1200" dirty="0"/>
            <a:t>Build wall 2</a:t>
          </a:r>
        </a:p>
        <a:p>
          <a:pPr marL="285750" lvl="1" indent="-285750" algn="l" defTabSz="1555750">
            <a:lnSpc>
              <a:spcPct val="90000"/>
            </a:lnSpc>
            <a:spcBef>
              <a:spcPct val="0"/>
            </a:spcBef>
            <a:spcAft>
              <a:spcPct val="15000"/>
            </a:spcAft>
            <a:buChar char="•"/>
          </a:pPr>
          <a:r>
            <a:rPr lang="en-US" sz="3500" strike="sngStrike" kern="1200" dirty="0"/>
            <a:t>Build wall 3</a:t>
          </a:r>
        </a:p>
        <a:p>
          <a:pPr marL="285750" lvl="1" indent="-285750" algn="l" defTabSz="1555750">
            <a:lnSpc>
              <a:spcPct val="90000"/>
            </a:lnSpc>
            <a:spcBef>
              <a:spcPct val="0"/>
            </a:spcBef>
            <a:spcAft>
              <a:spcPct val="15000"/>
            </a:spcAft>
            <a:buChar char="•"/>
          </a:pPr>
          <a:r>
            <a:rPr lang="en-US" sz="3500" kern="1200" dirty="0"/>
            <a:t>Work at poker table</a:t>
          </a:r>
        </a:p>
      </dsp:txBody>
      <dsp:txXfrm>
        <a:off x="5054657" y="996855"/>
        <a:ext cx="3024878" cy="4226560"/>
      </dsp:txXfrm>
    </dsp:sp>
    <dsp:sp modelId="{B14C1EF3-33B9-459D-8FBE-547DADFE4D26}">
      <dsp:nvSpPr>
        <dsp:cNvPr id="0" name=""/>
        <dsp:cNvSpPr/>
      </dsp:nvSpPr>
      <dsp:spPr>
        <a:xfrm>
          <a:off x="4447381" y="195251"/>
          <a:ext cx="1214551" cy="1214551"/>
        </a:xfrm>
        <a:prstGeom prst="actionButtonForwardNext">
          <a:avLst/>
        </a:prstGeom>
        <a:solidFill>
          <a:schemeClr val="accent1">
            <a:tint val="5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layout1.xml><?xml version="1.0" encoding="utf-8"?>
<dgm:layoutDef xmlns:dgm="http://schemas.openxmlformats.org/drawingml/2006/diagram" xmlns:a="http://schemas.openxmlformats.org/drawingml/2006/main" uniqueId="urn:microsoft.com/office/officeart/2005/8/layout/hList2">
  <dgm:title val=""/>
  <dgm:desc val=""/>
  <dgm:catLst>
    <dgm:cat type="list" pri="6000"/>
    <dgm:cat type="relationship" pri="16000"/>
    <dgm:cat type="picture" pri="29000"/>
    <dgm:cat type="pictureconvert" pri="29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linearFlow">
    <dgm:varLst>
      <dgm:dir/>
      <dgm:animLvl val="lvl"/>
      <dgm:resizeHandles/>
    </dgm:varLst>
    <dgm:choose name="Name0">
      <dgm:if name="Name1" func="var" arg="dir" op="equ" val="norm">
        <dgm:alg type="lin">
          <dgm:param type="linDir" val="fromL"/>
          <dgm:param type="nodeVertAlign" val="t"/>
        </dgm:alg>
      </dgm:if>
      <dgm:else name="Name2">
        <dgm:alg type="lin">
          <dgm:param type="linDir" val="fromR"/>
          <dgm:param type="nodeVertAlign" val="t"/>
        </dgm:alg>
      </dgm:else>
    </dgm:choose>
    <dgm:shape xmlns:r="http://schemas.openxmlformats.org/officeDocument/2006/relationships" r:blip="">
      <dgm:adjLst/>
    </dgm:shape>
    <dgm:presOf/>
    <dgm:constrLst>
      <dgm:constr type="w" for="ch" forName="compositeNode" refType="w"/>
      <dgm:constr type="h" for="ch" forName="compositeNode" refType="h"/>
      <dgm:constr type="w" for="ch" forName="sibTrans" refType="w" refFor="ch" refForName="compositeNode" op="equ" fact="0.2"/>
      <dgm:constr type="h" for="des" forName="childNode" op="equ"/>
      <dgm:constr type="w" for="des" forName="childNode" op="equ"/>
      <dgm:constr type="w" for="des" forName="parentNode" op="equ"/>
      <dgm:constr type="h" for="des" forName="image" op="equ"/>
      <dgm:constr type="w" for="des" forName="image" op="equ"/>
      <dgm:constr type="primFontSz" for="des" forName="parentNode" op="equ" val="65"/>
      <dgm:constr type="primFontSz" for="des" forName="childNode" op="equ" val="65"/>
    </dgm:constrLst>
    <dgm:ruleLst/>
    <dgm:forEach name="Name3" axis="ch" ptType="node">
      <dgm:layoutNode name="compositeNode">
        <dgm:varLst>
          <dgm:bulletEnabled val="1"/>
        </dgm:varLst>
        <dgm:alg type="composite"/>
        <dgm:presOf/>
        <dgm:choose name="Name4">
          <dgm:if name="Name5" func="var" arg="dir" op="equ" val="norm">
            <dgm:constrLst>
              <dgm:constr type="w" for="ch" forName="image" refType="w"/>
              <dgm:constr type="h" for="ch" forName="image" refType="h"/>
              <dgm:constr type="h" for="ch" forName="image" refType="w" refFor="ch" refForName="image" op="lte"/>
              <dgm:constr type="w" for="ch" forName="image" refType="h" refFor="ch" refForName="image" op="lte"/>
              <dgm:constr type="w" for="ch" forName="image" refType="w" op="lte" fact="0.33"/>
              <dgm:constr type="h" for="ch" forName="image" refType="h" op="lte" fact="0.33"/>
              <dgm:constr type="t" for="ch" forName="image"/>
              <dgm:constr type="l" for="ch" forName="image"/>
              <dgm:constr type="w" for="ch" forName="childNode" refType="w" fact="0.85"/>
              <dgm:constr type="h" for="ch" forName="childNode" refType="h" fact="0.78"/>
              <dgm:constr type="t" for="ch" forName="childNode" refType="h" refFor="ch" refForName="image" fact="0.66"/>
              <dgm:constr type="l" for="ch" forName="childNode" refType="w" refFor="ch" refForName="image" fact="0.5"/>
              <dgm:constr type="tMarg" for="ch" forName="childNode" refType="w" refFor="ch" refForName="image" fact="1.25"/>
              <dgm:constr type="t" for="ch" forName="parentNode" refType="h" refFor="ch" refForName="image" fact="0.66"/>
              <dgm:constr type="b" for="ch" forName="parentNode" refType="b" refFor="ch" refForName="childNode"/>
              <dgm:constr type="l" for="ch" forName="parentNode"/>
              <dgm:constr type="r" for="ch" forName="parentNode" refType="l" refFor="ch" refForName="childNode"/>
              <dgm:constr type="rMarg" for="ch" forName="parentNode" refType="w" refFor="ch" refForName="image" fact="1.25"/>
            </dgm:constrLst>
          </dgm:if>
          <dgm:else name="Name6">
            <dgm:constrLst>
              <dgm:constr type="w" for="ch" forName="image" refType="w"/>
              <dgm:constr type="h" for="ch" forName="image" refType="h"/>
              <dgm:constr type="h" for="ch" forName="image" refType="w" refFor="ch" refForName="image" op="lte"/>
              <dgm:constr type="w" for="ch" forName="image" refType="h" refFor="ch" refForName="image" op="lte"/>
              <dgm:constr type="w" for="ch" forName="image" refType="w" op="lte" fact="0.33"/>
              <dgm:constr type="h" for="ch" forName="image" refType="h" op="lte" fact="0.33"/>
              <dgm:constr type="t" for="ch" forName="image"/>
              <dgm:constr type="r" for="ch" forName="image" refType="w"/>
              <dgm:constr type="w" for="ch" forName="childNode" refType="w" fact="0.85"/>
              <dgm:constr type="h" for="ch" forName="childNode" refType="h" fact="0.78"/>
              <dgm:constr type="t" for="ch" forName="childNode" refType="h" refFor="ch" refForName="image" fact="0.66"/>
              <dgm:constr type="r" for="ch" forName="childNode" refType="w"/>
              <dgm:constr type="rOff" for="ch" forName="childNode" refType="w" refFor="ch" refForName="image" fact="-0.5"/>
              <dgm:constr type="tMarg" for="ch" forName="childNode" refType="w" refFor="ch" refForName="image" fact="1.25"/>
              <dgm:constr type="t" for="ch" forName="parentNode" refType="h" refFor="ch" refForName="image" fact="0.66"/>
              <dgm:constr type="b" for="ch" forName="parentNode" refType="b" refFor="ch" refForName="childNode"/>
              <dgm:constr type="r" for="ch" forName="parentNode" refType="w"/>
              <dgm:constr type="l" for="ch" forName="parentNode" refType="r" refFor="ch" refForName="childNode"/>
              <dgm:constr type="lOff" for="ch" forName="parentNode" refType="rOff" refFor="ch" refForName="childNode"/>
              <dgm:constr type="lMarg" for="ch" forName="parentNode" refType="w" refFor="ch" refForName="image" fact="1.25"/>
            </dgm:constrLst>
          </dgm:else>
        </dgm:choose>
        <dgm:ruleLst>
          <dgm:rule type="w" for="ch" forName="childNode" val="NaN" fact="0.4" max="NaN"/>
          <dgm:rule type="h" for="ch" forName="childNode" val="NaN" fact="0.5" max="NaN"/>
        </dgm:ruleLst>
        <dgm:layoutNode name="image" styleLbl="fgImgPlace1">
          <dgm:alg type="sp"/>
          <dgm:shape xmlns:r="http://schemas.openxmlformats.org/officeDocument/2006/relationships" type="rect" r:blip="" zOrderOff="4" blipPhldr="1">
            <dgm:adjLst/>
          </dgm:shape>
          <dgm:presOf/>
          <dgm:constrLst/>
          <dgm:ruleLst/>
        </dgm:layoutNode>
        <dgm:layoutNode name="childNode" styleLbl="node1">
          <dgm:varLst>
            <dgm:bulletEnabled val="1"/>
          </dgm:varLst>
          <dgm:alg type="tx">
            <dgm:param type="stBulletLvl" val="1"/>
          </dgm:alg>
          <dgm:shape xmlns:r="http://schemas.openxmlformats.org/officeDocument/2006/relationships" type="rect" r:blip="" zOrderOff="2">
            <dgm:adjLst/>
          </dgm:shape>
          <dgm:presOf axis="des" ptType="node"/>
          <dgm:constrLst/>
          <dgm:ruleLst>
            <dgm:rule type="primFontSz" val="5" fact="NaN" max="NaN"/>
          </dgm:ruleLst>
        </dgm:layoutNode>
        <dgm:layoutNode name="parentNode" styleLbl="revTx">
          <dgm:varLst>
            <dgm:chMax val="0"/>
            <dgm:bulletEnabled val="1"/>
          </dgm:varLst>
          <dgm:choose name="Name7">
            <dgm:if name="Name8" func="var" arg="dir" op="equ" val="norm">
              <dgm:alg type="tx">
                <dgm:param type="autoTxRot" val="grav"/>
                <dgm:param type="txAnchorVert" val="t"/>
                <dgm:param type="parTxLTRAlign" val="r"/>
                <dgm:param type="parTxRTLAlign" val="r"/>
              </dgm:alg>
              <dgm:shape xmlns:r="http://schemas.openxmlformats.org/officeDocument/2006/relationships" rot="270" type="rect" r:blip="">
                <dgm:adjLst/>
              </dgm:shape>
              <dgm:presOf axis="self"/>
              <dgm:constrLst>
                <dgm:constr type="lMarg"/>
                <dgm:constr type="bMarg"/>
                <dgm:constr type="tMarg"/>
              </dgm:constrLst>
            </dgm:if>
            <dgm:else name="Name9">
              <dgm:alg type="tx">
                <dgm:param type="autoTxRot" val="grav"/>
                <dgm:param type="parTxLTRAlign" val="l"/>
                <dgm:param type="parTxRTLAlign" val="l"/>
              </dgm:alg>
              <dgm:shape xmlns:r="http://schemas.openxmlformats.org/officeDocument/2006/relationships" rot="90" type="rect" r:blip="">
                <dgm:adjLst/>
              </dgm:shape>
              <dgm:presOf axis="self"/>
              <dgm:constrLst>
                <dgm:constr type="rMarg"/>
                <dgm:constr type="bMarg"/>
                <dgm:constr type="tMarg"/>
              </dgm:constrLst>
            </dgm:else>
          </dgm:choose>
          <dgm:ruleLst>
            <dgm:rule type="primFontSz" val="5" fact="NaN" max="NaN"/>
          </dgm:ruleLst>
        </dgm:layoutNode>
      </dgm:layoutNode>
      <dgm:forEach name="Name10" axis="followSib" ptType="sibTrans" cnt="1">
        <dgm:layoutNode name="sibTrans">
          <dgm:alg type="sp"/>
          <dgm:shape xmlns:r="http://schemas.openxmlformats.org/officeDocument/2006/relationships" r:blip="">
            <dgm:adjLst/>
          </dgm:shape>
          <dgm:presOf axis="sel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hList2">
  <dgm:title val=""/>
  <dgm:desc val=""/>
  <dgm:catLst>
    <dgm:cat type="list" pri="6000"/>
    <dgm:cat type="relationship" pri="16000"/>
    <dgm:cat type="picture" pri="29000"/>
    <dgm:cat type="pictureconvert" pri="29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linearFlow">
    <dgm:varLst>
      <dgm:dir/>
      <dgm:animLvl val="lvl"/>
      <dgm:resizeHandles/>
    </dgm:varLst>
    <dgm:choose name="Name0">
      <dgm:if name="Name1" func="var" arg="dir" op="equ" val="norm">
        <dgm:alg type="lin">
          <dgm:param type="linDir" val="fromL"/>
          <dgm:param type="nodeVertAlign" val="t"/>
        </dgm:alg>
      </dgm:if>
      <dgm:else name="Name2">
        <dgm:alg type="lin">
          <dgm:param type="linDir" val="fromR"/>
          <dgm:param type="nodeVertAlign" val="t"/>
        </dgm:alg>
      </dgm:else>
    </dgm:choose>
    <dgm:shape xmlns:r="http://schemas.openxmlformats.org/officeDocument/2006/relationships" r:blip="">
      <dgm:adjLst/>
    </dgm:shape>
    <dgm:presOf/>
    <dgm:constrLst>
      <dgm:constr type="w" for="ch" forName="compositeNode" refType="w"/>
      <dgm:constr type="h" for="ch" forName="compositeNode" refType="h"/>
      <dgm:constr type="w" for="ch" forName="sibTrans" refType="w" refFor="ch" refForName="compositeNode" op="equ" fact="0.2"/>
      <dgm:constr type="h" for="des" forName="childNode" op="equ"/>
      <dgm:constr type="w" for="des" forName="childNode" op="equ"/>
      <dgm:constr type="w" for="des" forName="parentNode" op="equ"/>
      <dgm:constr type="h" for="des" forName="image" op="equ"/>
      <dgm:constr type="w" for="des" forName="image" op="equ"/>
      <dgm:constr type="primFontSz" for="des" forName="parentNode" op="equ" val="65"/>
      <dgm:constr type="primFontSz" for="des" forName="childNode" op="equ" val="65"/>
    </dgm:constrLst>
    <dgm:ruleLst/>
    <dgm:forEach name="Name3" axis="ch" ptType="node">
      <dgm:layoutNode name="compositeNode">
        <dgm:varLst>
          <dgm:bulletEnabled val="1"/>
        </dgm:varLst>
        <dgm:alg type="composite"/>
        <dgm:presOf/>
        <dgm:choose name="Name4">
          <dgm:if name="Name5" func="var" arg="dir" op="equ" val="norm">
            <dgm:constrLst>
              <dgm:constr type="w" for="ch" forName="image" refType="w"/>
              <dgm:constr type="h" for="ch" forName="image" refType="h"/>
              <dgm:constr type="h" for="ch" forName="image" refType="w" refFor="ch" refForName="image" op="lte"/>
              <dgm:constr type="w" for="ch" forName="image" refType="h" refFor="ch" refForName="image" op="lte"/>
              <dgm:constr type="w" for="ch" forName="image" refType="w" op="lte" fact="0.33"/>
              <dgm:constr type="h" for="ch" forName="image" refType="h" op="lte" fact="0.33"/>
              <dgm:constr type="t" for="ch" forName="image"/>
              <dgm:constr type="l" for="ch" forName="image"/>
              <dgm:constr type="w" for="ch" forName="childNode" refType="w" fact="0.85"/>
              <dgm:constr type="h" for="ch" forName="childNode" refType="h" fact="0.78"/>
              <dgm:constr type="t" for="ch" forName="childNode" refType="h" refFor="ch" refForName="image" fact="0.66"/>
              <dgm:constr type="l" for="ch" forName="childNode" refType="w" refFor="ch" refForName="image" fact="0.5"/>
              <dgm:constr type="tMarg" for="ch" forName="childNode" refType="w" refFor="ch" refForName="image" fact="1.25"/>
              <dgm:constr type="t" for="ch" forName="parentNode" refType="h" refFor="ch" refForName="image" fact="0.66"/>
              <dgm:constr type="b" for="ch" forName="parentNode" refType="b" refFor="ch" refForName="childNode"/>
              <dgm:constr type="l" for="ch" forName="parentNode"/>
              <dgm:constr type="r" for="ch" forName="parentNode" refType="l" refFor="ch" refForName="childNode"/>
              <dgm:constr type="rMarg" for="ch" forName="parentNode" refType="w" refFor="ch" refForName="image" fact="1.25"/>
            </dgm:constrLst>
          </dgm:if>
          <dgm:else name="Name6">
            <dgm:constrLst>
              <dgm:constr type="w" for="ch" forName="image" refType="w"/>
              <dgm:constr type="h" for="ch" forName="image" refType="h"/>
              <dgm:constr type="h" for="ch" forName="image" refType="w" refFor="ch" refForName="image" op="lte"/>
              <dgm:constr type="w" for="ch" forName="image" refType="h" refFor="ch" refForName="image" op="lte"/>
              <dgm:constr type="w" for="ch" forName="image" refType="w" op="lte" fact="0.33"/>
              <dgm:constr type="h" for="ch" forName="image" refType="h" op="lte" fact="0.33"/>
              <dgm:constr type="t" for="ch" forName="image"/>
              <dgm:constr type="r" for="ch" forName="image" refType="w"/>
              <dgm:constr type="w" for="ch" forName="childNode" refType="w" fact="0.85"/>
              <dgm:constr type="h" for="ch" forName="childNode" refType="h" fact="0.78"/>
              <dgm:constr type="t" for="ch" forName="childNode" refType="h" refFor="ch" refForName="image" fact="0.66"/>
              <dgm:constr type="r" for="ch" forName="childNode" refType="w"/>
              <dgm:constr type="rOff" for="ch" forName="childNode" refType="w" refFor="ch" refForName="image" fact="-0.5"/>
              <dgm:constr type="tMarg" for="ch" forName="childNode" refType="w" refFor="ch" refForName="image" fact="1.25"/>
              <dgm:constr type="t" for="ch" forName="parentNode" refType="h" refFor="ch" refForName="image" fact="0.66"/>
              <dgm:constr type="b" for="ch" forName="parentNode" refType="b" refFor="ch" refForName="childNode"/>
              <dgm:constr type="r" for="ch" forName="parentNode" refType="w"/>
              <dgm:constr type="l" for="ch" forName="parentNode" refType="r" refFor="ch" refForName="childNode"/>
              <dgm:constr type="lOff" for="ch" forName="parentNode" refType="rOff" refFor="ch" refForName="childNode"/>
              <dgm:constr type="lMarg" for="ch" forName="parentNode" refType="w" refFor="ch" refForName="image" fact="1.25"/>
            </dgm:constrLst>
          </dgm:else>
        </dgm:choose>
        <dgm:ruleLst>
          <dgm:rule type="w" for="ch" forName="childNode" val="NaN" fact="0.4" max="NaN"/>
          <dgm:rule type="h" for="ch" forName="childNode" val="NaN" fact="0.5" max="NaN"/>
        </dgm:ruleLst>
        <dgm:layoutNode name="image" styleLbl="fgImgPlace1">
          <dgm:alg type="sp"/>
          <dgm:shape xmlns:r="http://schemas.openxmlformats.org/officeDocument/2006/relationships" type="rect" r:blip="" zOrderOff="4" blipPhldr="1">
            <dgm:adjLst/>
          </dgm:shape>
          <dgm:presOf/>
          <dgm:constrLst/>
          <dgm:ruleLst/>
        </dgm:layoutNode>
        <dgm:layoutNode name="childNode" styleLbl="node1">
          <dgm:varLst>
            <dgm:bulletEnabled val="1"/>
          </dgm:varLst>
          <dgm:alg type="tx">
            <dgm:param type="stBulletLvl" val="1"/>
          </dgm:alg>
          <dgm:shape xmlns:r="http://schemas.openxmlformats.org/officeDocument/2006/relationships" type="rect" r:blip="" zOrderOff="2">
            <dgm:adjLst/>
          </dgm:shape>
          <dgm:presOf axis="des" ptType="node"/>
          <dgm:constrLst/>
          <dgm:ruleLst>
            <dgm:rule type="primFontSz" val="5" fact="NaN" max="NaN"/>
          </dgm:ruleLst>
        </dgm:layoutNode>
        <dgm:layoutNode name="parentNode" styleLbl="revTx">
          <dgm:varLst>
            <dgm:chMax val="0"/>
            <dgm:bulletEnabled val="1"/>
          </dgm:varLst>
          <dgm:choose name="Name7">
            <dgm:if name="Name8" func="var" arg="dir" op="equ" val="norm">
              <dgm:alg type="tx">
                <dgm:param type="autoTxRot" val="grav"/>
                <dgm:param type="txAnchorVert" val="t"/>
                <dgm:param type="parTxLTRAlign" val="r"/>
                <dgm:param type="parTxRTLAlign" val="r"/>
              </dgm:alg>
              <dgm:shape xmlns:r="http://schemas.openxmlformats.org/officeDocument/2006/relationships" rot="270" type="rect" r:blip="">
                <dgm:adjLst/>
              </dgm:shape>
              <dgm:presOf axis="self"/>
              <dgm:constrLst>
                <dgm:constr type="lMarg"/>
                <dgm:constr type="bMarg"/>
                <dgm:constr type="tMarg"/>
              </dgm:constrLst>
            </dgm:if>
            <dgm:else name="Name9">
              <dgm:alg type="tx">
                <dgm:param type="autoTxRot" val="grav"/>
                <dgm:param type="parTxLTRAlign" val="l"/>
                <dgm:param type="parTxRTLAlign" val="l"/>
              </dgm:alg>
              <dgm:shape xmlns:r="http://schemas.openxmlformats.org/officeDocument/2006/relationships" rot="90" type="rect" r:blip="">
                <dgm:adjLst/>
              </dgm:shape>
              <dgm:presOf axis="self"/>
              <dgm:constrLst>
                <dgm:constr type="rMarg"/>
                <dgm:constr type="bMarg"/>
                <dgm:constr type="tMarg"/>
              </dgm:constrLst>
            </dgm:else>
          </dgm:choose>
          <dgm:ruleLst>
            <dgm:rule type="primFontSz" val="5" fact="NaN" max="NaN"/>
          </dgm:ruleLst>
        </dgm:layoutNode>
      </dgm:layoutNode>
      <dgm:forEach name="Name10" axis="followSib" ptType="sibTrans" cnt="1">
        <dgm:layoutNode name="sibTrans">
          <dgm:alg type="sp"/>
          <dgm:shape xmlns:r="http://schemas.openxmlformats.org/officeDocument/2006/relationships" r:blip="">
            <dgm:adjLst/>
          </dgm:shape>
          <dgm:presOf axis="self"/>
          <dgm:constrLst/>
          <dgm:ruleLst/>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hList2">
  <dgm:title val=""/>
  <dgm:desc val=""/>
  <dgm:catLst>
    <dgm:cat type="list" pri="6000"/>
    <dgm:cat type="relationship" pri="16000"/>
    <dgm:cat type="picture" pri="29000"/>
    <dgm:cat type="pictureconvert" pri="29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linearFlow">
    <dgm:varLst>
      <dgm:dir/>
      <dgm:animLvl val="lvl"/>
      <dgm:resizeHandles/>
    </dgm:varLst>
    <dgm:choose name="Name0">
      <dgm:if name="Name1" func="var" arg="dir" op="equ" val="norm">
        <dgm:alg type="lin">
          <dgm:param type="linDir" val="fromL"/>
          <dgm:param type="nodeVertAlign" val="t"/>
        </dgm:alg>
      </dgm:if>
      <dgm:else name="Name2">
        <dgm:alg type="lin">
          <dgm:param type="linDir" val="fromR"/>
          <dgm:param type="nodeVertAlign" val="t"/>
        </dgm:alg>
      </dgm:else>
    </dgm:choose>
    <dgm:shape xmlns:r="http://schemas.openxmlformats.org/officeDocument/2006/relationships" r:blip="">
      <dgm:adjLst/>
    </dgm:shape>
    <dgm:presOf/>
    <dgm:constrLst>
      <dgm:constr type="w" for="ch" forName="compositeNode" refType="w"/>
      <dgm:constr type="h" for="ch" forName="compositeNode" refType="h"/>
      <dgm:constr type="w" for="ch" forName="sibTrans" refType="w" refFor="ch" refForName="compositeNode" op="equ" fact="0.2"/>
      <dgm:constr type="h" for="des" forName="childNode" op="equ"/>
      <dgm:constr type="w" for="des" forName="childNode" op="equ"/>
      <dgm:constr type="w" for="des" forName="parentNode" op="equ"/>
      <dgm:constr type="h" for="des" forName="image" op="equ"/>
      <dgm:constr type="w" for="des" forName="image" op="equ"/>
      <dgm:constr type="primFontSz" for="des" forName="parentNode" op="equ" val="65"/>
      <dgm:constr type="primFontSz" for="des" forName="childNode" op="equ" val="65"/>
    </dgm:constrLst>
    <dgm:ruleLst/>
    <dgm:forEach name="Name3" axis="ch" ptType="node">
      <dgm:layoutNode name="compositeNode">
        <dgm:varLst>
          <dgm:bulletEnabled val="1"/>
        </dgm:varLst>
        <dgm:alg type="composite"/>
        <dgm:presOf/>
        <dgm:choose name="Name4">
          <dgm:if name="Name5" func="var" arg="dir" op="equ" val="norm">
            <dgm:constrLst>
              <dgm:constr type="w" for="ch" forName="image" refType="w"/>
              <dgm:constr type="h" for="ch" forName="image" refType="h"/>
              <dgm:constr type="h" for="ch" forName="image" refType="w" refFor="ch" refForName="image" op="lte"/>
              <dgm:constr type="w" for="ch" forName="image" refType="h" refFor="ch" refForName="image" op="lte"/>
              <dgm:constr type="w" for="ch" forName="image" refType="w" op="lte" fact="0.33"/>
              <dgm:constr type="h" for="ch" forName="image" refType="h" op="lte" fact="0.33"/>
              <dgm:constr type="t" for="ch" forName="image"/>
              <dgm:constr type="l" for="ch" forName="image"/>
              <dgm:constr type="w" for="ch" forName="childNode" refType="w" fact="0.85"/>
              <dgm:constr type="h" for="ch" forName="childNode" refType="h" fact="0.78"/>
              <dgm:constr type="t" for="ch" forName="childNode" refType="h" refFor="ch" refForName="image" fact="0.66"/>
              <dgm:constr type="l" for="ch" forName="childNode" refType="w" refFor="ch" refForName="image" fact="0.5"/>
              <dgm:constr type="tMarg" for="ch" forName="childNode" refType="w" refFor="ch" refForName="image" fact="1.25"/>
              <dgm:constr type="t" for="ch" forName="parentNode" refType="h" refFor="ch" refForName="image" fact="0.66"/>
              <dgm:constr type="b" for="ch" forName="parentNode" refType="b" refFor="ch" refForName="childNode"/>
              <dgm:constr type="l" for="ch" forName="parentNode"/>
              <dgm:constr type="r" for="ch" forName="parentNode" refType="l" refFor="ch" refForName="childNode"/>
              <dgm:constr type="rMarg" for="ch" forName="parentNode" refType="w" refFor="ch" refForName="image" fact="1.25"/>
            </dgm:constrLst>
          </dgm:if>
          <dgm:else name="Name6">
            <dgm:constrLst>
              <dgm:constr type="w" for="ch" forName="image" refType="w"/>
              <dgm:constr type="h" for="ch" forName="image" refType="h"/>
              <dgm:constr type="h" for="ch" forName="image" refType="w" refFor="ch" refForName="image" op="lte"/>
              <dgm:constr type="w" for="ch" forName="image" refType="h" refFor="ch" refForName="image" op="lte"/>
              <dgm:constr type="w" for="ch" forName="image" refType="w" op="lte" fact="0.33"/>
              <dgm:constr type="h" for="ch" forName="image" refType="h" op="lte" fact="0.33"/>
              <dgm:constr type="t" for="ch" forName="image"/>
              <dgm:constr type="r" for="ch" forName="image" refType="w"/>
              <dgm:constr type="w" for="ch" forName="childNode" refType="w" fact="0.85"/>
              <dgm:constr type="h" for="ch" forName="childNode" refType="h" fact="0.78"/>
              <dgm:constr type="t" for="ch" forName="childNode" refType="h" refFor="ch" refForName="image" fact="0.66"/>
              <dgm:constr type="r" for="ch" forName="childNode" refType="w"/>
              <dgm:constr type="rOff" for="ch" forName="childNode" refType="w" refFor="ch" refForName="image" fact="-0.5"/>
              <dgm:constr type="tMarg" for="ch" forName="childNode" refType="w" refFor="ch" refForName="image" fact="1.25"/>
              <dgm:constr type="t" for="ch" forName="parentNode" refType="h" refFor="ch" refForName="image" fact="0.66"/>
              <dgm:constr type="b" for="ch" forName="parentNode" refType="b" refFor="ch" refForName="childNode"/>
              <dgm:constr type="r" for="ch" forName="parentNode" refType="w"/>
              <dgm:constr type="l" for="ch" forName="parentNode" refType="r" refFor="ch" refForName="childNode"/>
              <dgm:constr type="lOff" for="ch" forName="parentNode" refType="rOff" refFor="ch" refForName="childNode"/>
              <dgm:constr type="lMarg" for="ch" forName="parentNode" refType="w" refFor="ch" refForName="image" fact="1.25"/>
            </dgm:constrLst>
          </dgm:else>
        </dgm:choose>
        <dgm:ruleLst>
          <dgm:rule type="w" for="ch" forName="childNode" val="NaN" fact="0.4" max="NaN"/>
          <dgm:rule type="h" for="ch" forName="childNode" val="NaN" fact="0.5" max="NaN"/>
        </dgm:ruleLst>
        <dgm:layoutNode name="image" styleLbl="fgImgPlace1">
          <dgm:alg type="sp"/>
          <dgm:shape xmlns:r="http://schemas.openxmlformats.org/officeDocument/2006/relationships" type="rect" r:blip="" zOrderOff="4" blipPhldr="1">
            <dgm:adjLst/>
          </dgm:shape>
          <dgm:presOf/>
          <dgm:constrLst/>
          <dgm:ruleLst/>
        </dgm:layoutNode>
        <dgm:layoutNode name="childNode" styleLbl="node1">
          <dgm:varLst>
            <dgm:bulletEnabled val="1"/>
          </dgm:varLst>
          <dgm:alg type="tx">
            <dgm:param type="stBulletLvl" val="1"/>
          </dgm:alg>
          <dgm:shape xmlns:r="http://schemas.openxmlformats.org/officeDocument/2006/relationships" type="rect" r:blip="" zOrderOff="2">
            <dgm:adjLst/>
          </dgm:shape>
          <dgm:presOf axis="des" ptType="node"/>
          <dgm:constrLst/>
          <dgm:ruleLst>
            <dgm:rule type="primFontSz" val="5" fact="NaN" max="NaN"/>
          </dgm:ruleLst>
        </dgm:layoutNode>
        <dgm:layoutNode name="parentNode" styleLbl="revTx">
          <dgm:varLst>
            <dgm:chMax val="0"/>
            <dgm:bulletEnabled val="1"/>
          </dgm:varLst>
          <dgm:choose name="Name7">
            <dgm:if name="Name8" func="var" arg="dir" op="equ" val="norm">
              <dgm:alg type="tx">
                <dgm:param type="autoTxRot" val="grav"/>
                <dgm:param type="txAnchorVert" val="t"/>
                <dgm:param type="parTxLTRAlign" val="r"/>
                <dgm:param type="parTxRTLAlign" val="r"/>
              </dgm:alg>
              <dgm:shape xmlns:r="http://schemas.openxmlformats.org/officeDocument/2006/relationships" rot="270" type="rect" r:blip="">
                <dgm:adjLst/>
              </dgm:shape>
              <dgm:presOf axis="self"/>
              <dgm:constrLst>
                <dgm:constr type="lMarg"/>
                <dgm:constr type="bMarg"/>
                <dgm:constr type="tMarg"/>
              </dgm:constrLst>
            </dgm:if>
            <dgm:else name="Name9">
              <dgm:alg type="tx">
                <dgm:param type="autoTxRot" val="grav"/>
                <dgm:param type="parTxLTRAlign" val="l"/>
                <dgm:param type="parTxRTLAlign" val="l"/>
              </dgm:alg>
              <dgm:shape xmlns:r="http://schemas.openxmlformats.org/officeDocument/2006/relationships" rot="90" type="rect" r:blip="">
                <dgm:adjLst/>
              </dgm:shape>
              <dgm:presOf axis="self"/>
              <dgm:constrLst>
                <dgm:constr type="rMarg"/>
                <dgm:constr type="bMarg"/>
                <dgm:constr type="tMarg"/>
              </dgm:constrLst>
            </dgm:else>
          </dgm:choose>
          <dgm:ruleLst>
            <dgm:rule type="primFontSz" val="5" fact="NaN" max="NaN"/>
          </dgm:ruleLst>
        </dgm:layoutNode>
      </dgm:layoutNode>
      <dgm:forEach name="Name10" axis="followSib" ptType="sibTrans" cnt="1">
        <dgm:layoutNode name="sibTrans">
          <dgm:alg type="sp"/>
          <dgm:shape xmlns:r="http://schemas.openxmlformats.org/officeDocument/2006/relationships" r:blip="">
            <dgm:adjLst/>
          </dgm:shape>
          <dgm:presOf axis="sel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6B86577A-9C43-4CFD-9729-976EF864A770}"/>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98F7D445-455D-476B-84F8-86EC80DF4592}"/>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503D1963-30FC-42D0-8A33-E822C6B0A024}" type="datetime1">
              <a:rPr lang="en-US" smtClean="0"/>
              <a:t>8/27/2019</a:t>
            </a:fld>
            <a:endParaRPr lang="en-US"/>
          </a:p>
        </p:txBody>
      </p:sp>
      <p:sp>
        <p:nvSpPr>
          <p:cNvPr id="4" name="Footer Placeholder 3">
            <a:extLst>
              <a:ext uri="{FF2B5EF4-FFF2-40B4-BE49-F238E27FC236}">
                <a16:creationId xmlns:a16="http://schemas.microsoft.com/office/drawing/2014/main" id="{11868309-748C-46C8-999E-AC49A556228D}"/>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r>
              <a:rPr lang="en-US"/>
              <a:t>afgdsafsdaf</a:t>
            </a:r>
          </a:p>
        </p:txBody>
      </p:sp>
      <p:sp>
        <p:nvSpPr>
          <p:cNvPr id="5" name="Slide Number Placeholder 4">
            <a:extLst>
              <a:ext uri="{FF2B5EF4-FFF2-40B4-BE49-F238E27FC236}">
                <a16:creationId xmlns:a16="http://schemas.microsoft.com/office/drawing/2014/main" id="{E92384B6-F663-44A0-BA70-D4983A8B3CFC}"/>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86C76B8D-410D-455F-8BEB-980BE7C0B475}" type="slidenum">
              <a:rPr lang="en-US" smtClean="0"/>
              <a:t>‹#›</a:t>
            </a:fld>
            <a:endParaRPr lang="en-US"/>
          </a:p>
        </p:txBody>
      </p:sp>
    </p:spTree>
    <p:extLst>
      <p:ext uri="{BB962C8B-B14F-4D97-AF65-F5344CB8AC3E}">
        <p14:creationId xmlns:p14="http://schemas.microsoft.com/office/powerpoint/2010/main" val="3245783571"/>
      </p:ext>
    </p:extLst>
  </p:cSld>
  <p:clrMap bg1="lt1" tx1="dk1" bg2="lt2" tx2="dk2" accent1="accent1" accent2="accent2" accent3="accent3" accent4="accent4" accent5="accent5" accent6="accent6" hlink="hlink" folHlink="folHlink"/>
  <p:hf sldNum="0"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6CB6432-3B94-4FF3-BD33-4F7A9A684C14}" type="datetime1">
              <a:rPr lang="en-US" smtClean="0"/>
              <a:t>8/27/2019</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r>
              <a:rPr lang="en-US"/>
              <a:t>afgdsafsdaf</a:t>
            </a:r>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0A4B67D-5CF7-4490-B747-D8B58BB3D693}" type="slidenum">
              <a:rPr lang="en-US" smtClean="0"/>
              <a:t>‹#›</a:t>
            </a:fld>
            <a:endParaRPr lang="en-US"/>
          </a:p>
        </p:txBody>
      </p:sp>
    </p:spTree>
    <p:extLst>
      <p:ext uri="{BB962C8B-B14F-4D97-AF65-F5344CB8AC3E}">
        <p14:creationId xmlns:p14="http://schemas.microsoft.com/office/powerpoint/2010/main" val="3159437339"/>
      </p:ext>
    </p:extLst>
  </p:cSld>
  <p:clrMap bg1="lt1" tx1="dk1" bg2="lt2" tx2="dk2" accent1="accent1" accent2="accent2" accent3="accent3" accent4="accent4" accent5="accent5" accent6="accent6" hlink="hlink" folHlink="folHlink"/>
  <p:hf sldNum="0" hdr="0" ftr="0" dt="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2"/>
        <p:cNvGrpSpPr/>
        <p:nvPr/>
      </p:nvGrpSpPr>
      <p:grpSpPr>
        <a:xfrm>
          <a:off x="0" y="0"/>
          <a:ext cx="0" cy="0"/>
          <a:chOff x="0" y="0"/>
          <a:chExt cx="0" cy="0"/>
        </a:xfrm>
      </p:grpSpPr>
      <p:sp>
        <p:nvSpPr>
          <p:cNvPr id="93" name="Google Shape;93;g35f391192_0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4" name="Google Shape;94;g35f391192_0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r>
              <a:rPr lang="nl-NL" sz="1200" kern="1200" dirty="0">
                <a:solidFill>
                  <a:schemeClr val="tx1"/>
                </a:solidFill>
                <a:effectLst/>
                <a:latin typeface="+mn-lt"/>
                <a:ea typeface="+mn-ea"/>
                <a:cs typeface="+mn-cs"/>
              </a:rPr>
              <a:t>Hello I am Matthieu van den Berg. </a:t>
            </a:r>
            <a:r>
              <a:rPr lang="en-US" sz="1200" kern="1200" dirty="0">
                <a:solidFill>
                  <a:schemeClr val="tx1"/>
                </a:solidFill>
                <a:effectLst/>
                <a:latin typeface="+mn-lt"/>
                <a:ea typeface="+mn-ea"/>
                <a:cs typeface="+mn-cs"/>
              </a:rPr>
              <a:t>For my graduation project I have made a game called casino </a:t>
            </a:r>
            <a:r>
              <a:rPr lang="en-US" sz="1200" kern="1200" dirty="0" err="1">
                <a:solidFill>
                  <a:schemeClr val="tx1"/>
                </a:solidFill>
                <a:effectLst/>
                <a:latin typeface="+mn-lt"/>
                <a:ea typeface="+mn-ea"/>
                <a:cs typeface="+mn-cs"/>
              </a:rPr>
              <a:t>inc.</a:t>
            </a: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Today I’m here to tell you about the process I went through.</a:t>
            </a:r>
          </a:p>
          <a:p>
            <a:pPr marL="0" lvl="0" indent="0" algn="l" rtl="0">
              <a:spcBef>
                <a:spcPts val="0"/>
              </a:spcBef>
              <a:spcAft>
                <a:spcPts val="0"/>
              </a:spcAft>
              <a:buNone/>
            </a:pPr>
            <a:endParaRPr dirty="0"/>
          </a:p>
        </p:txBody>
      </p:sp>
    </p:spTree>
    <p:extLst>
      <p:ext uri="{BB962C8B-B14F-4D97-AF65-F5344CB8AC3E}">
        <p14:creationId xmlns:p14="http://schemas.microsoft.com/office/powerpoint/2010/main" val="203527911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0"/>
        <p:cNvGrpSpPr/>
        <p:nvPr/>
      </p:nvGrpSpPr>
      <p:grpSpPr>
        <a:xfrm>
          <a:off x="0" y="0"/>
          <a:ext cx="0" cy="0"/>
          <a:chOff x="0" y="0"/>
          <a:chExt cx="0" cy="0"/>
        </a:xfrm>
      </p:grpSpPr>
      <p:sp>
        <p:nvSpPr>
          <p:cNvPr id="121" name="Google Shape;121;g35f391192_02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2" name="Google Shape;122;g35f391192_02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r>
              <a:rPr lang="en-US" sz="1200" kern="1200" dirty="0">
                <a:solidFill>
                  <a:schemeClr val="tx1"/>
                </a:solidFill>
                <a:effectLst/>
                <a:latin typeface="+mn-lt"/>
                <a:ea typeface="+mn-ea"/>
                <a:cs typeface="+mn-cs"/>
              </a:rPr>
              <a:t>To make the AI’s able to walk around without phasing through walls, I needed to make some kind of pathfinding.</a:t>
            </a:r>
          </a:p>
          <a:p>
            <a:r>
              <a:rPr lang="en-US" sz="1200" kern="1200" dirty="0">
                <a:solidFill>
                  <a:schemeClr val="tx1"/>
                </a:solidFill>
                <a:effectLst/>
                <a:latin typeface="+mn-lt"/>
                <a:ea typeface="+mn-ea"/>
                <a:cs typeface="+mn-cs"/>
              </a:rPr>
              <a:t>For this I’ve used a A* type algorithm using the tiles as nodes.</a:t>
            </a:r>
          </a:p>
          <a:p>
            <a:r>
              <a:rPr lang="en-US" sz="1200" kern="1200" dirty="0">
                <a:solidFill>
                  <a:schemeClr val="tx1"/>
                </a:solidFill>
                <a:effectLst/>
                <a:latin typeface="+mn-lt"/>
                <a:ea typeface="+mn-ea"/>
                <a:cs typeface="+mn-cs"/>
              </a:rPr>
              <a:t>A-star is a widely used pathfinding algorithm, working with a so called “best-first search”.</a:t>
            </a:r>
          </a:p>
          <a:p>
            <a:r>
              <a:rPr lang="en-US" sz="1200" kern="1200" dirty="0">
                <a:solidFill>
                  <a:schemeClr val="tx1"/>
                </a:solidFill>
                <a:effectLst/>
                <a:latin typeface="+mn-lt"/>
                <a:ea typeface="+mn-ea"/>
                <a:cs typeface="+mn-cs"/>
              </a:rPr>
              <a:t>It does this by making a list of nodes right beside the starting location, and from there chose the next node with the lowest combination of distance from star + heuristic distance to goal. For this heuristic score I used the straight-line distance to the goal.</a:t>
            </a:r>
          </a:p>
          <a:p>
            <a:r>
              <a:rPr lang="en-US" sz="1200" kern="1200" dirty="0">
                <a:solidFill>
                  <a:schemeClr val="tx1"/>
                </a:solidFill>
                <a:effectLst/>
                <a:latin typeface="+mn-lt"/>
                <a:ea typeface="+mn-ea"/>
                <a:cs typeface="+mn-cs"/>
              </a:rPr>
              <a:t>The biggest problem with this in itself was that I have not done any pathfinding in a long time, but after watching a few video’s and reading through the A star Wikipedia page I got this done fairly quickly.</a:t>
            </a:r>
          </a:p>
          <a:p>
            <a:r>
              <a:rPr lang="en-US" sz="1200" kern="1200" dirty="0">
                <a:solidFill>
                  <a:schemeClr val="tx1"/>
                </a:solidFill>
                <a:effectLst/>
                <a:latin typeface="+mn-lt"/>
                <a:ea typeface="+mn-ea"/>
                <a:cs typeface="+mn-cs"/>
              </a:rPr>
              <a:t>A bigger challenge came up when I needed to make this work in a multi-threaded way to not make the player wait for a few frames when a character needed to go to a new location. Which was a bigger difficulty as I had not done real multi-threading at all before.</a:t>
            </a:r>
          </a:p>
          <a:p>
            <a:r>
              <a:rPr lang="en-US" sz="1200" kern="1200" dirty="0">
                <a:solidFill>
                  <a:schemeClr val="tx1"/>
                </a:solidFill>
                <a:effectLst/>
                <a:latin typeface="+mn-lt"/>
                <a:ea typeface="+mn-ea"/>
                <a:cs typeface="+mn-cs"/>
              </a:rPr>
              <a:t>However, Multi-threading this was not the worst to do, everything was already really self-contained, and mostly just needed to be moved off the main thread. The biggest problems however came with returning the found path to the main thread in a safe way. Multiple sources I found on this told me that this should be done with unreals delegates which are supposed to be thread safe. After a lot of debugging I however found that this was not the case, and the delegates would be called on the same thread as the pathfinding was calculated, so I had to find a different way for this.</a:t>
            </a:r>
          </a:p>
          <a:p>
            <a:r>
              <a:rPr lang="en-US" sz="1200" kern="1200" dirty="0">
                <a:solidFill>
                  <a:schemeClr val="tx1"/>
                </a:solidFill>
                <a:effectLst/>
                <a:latin typeface="+mn-lt"/>
                <a:ea typeface="+mn-ea"/>
                <a:cs typeface="+mn-cs"/>
              </a:rPr>
              <a:t>After some more research I got told about the TQueue class in unreal. This queue was actually thread safe, in a way that only the main thread can take data off this queue, and you could put data onto it from as many sub-threads as you like without problems.</a:t>
            </a:r>
          </a:p>
          <a:p>
            <a:r>
              <a:rPr lang="en-US" sz="1200" kern="1200" dirty="0">
                <a:solidFill>
                  <a:schemeClr val="tx1"/>
                </a:solidFill>
                <a:effectLst/>
                <a:latin typeface="+mn-lt"/>
                <a:ea typeface="+mn-ea"/>
                <a:cs typeface="+mn-cs"/>
              </a:rPr>
              <a:t>With these found paths, I then am able to make the AI walk through the world without problem, by following it from tile to tile.</a:t>
            </a:r>
          </a:p>
          <a:p>
            <a:pPr marL="0" lvl="0" indent="0" algn="l" rtl="0">
              <a:spcBef>
                <a:spcPts val="0"/>
              </a:spcBef>
              <a:spcAft>
                <a:spcPts val="0"/>
              </a:spcAft>
              <a:buNone/>
            </a:pPr>
            <a:endParaRPr dirty="0"/>
          </a:p>
        </p:txBody>
      </p:sp>
    </p:spTree>
    <p:extLst>
      <p:ext uri="{BB962C8B-B14F-4D97-AF65-F5344CB8AC3E}">
        <p14:creationId xmlns:p14="http://schemas.microsoft.com/office/powerpoint/2010/main" val="287069555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0"/>
        <p:cNvGrpSpPr/>
        <p:nvPr/>
      </p:nvGrpSpPr>
      <p:grpSpPr>
        <a:xfrm>
          <a:off x="0" y="0"/>
          <a:ext cx="0" cy="0"/>
          <a:chOff x="0" y="0"/>
          <a:chExt cx="0" cy="0"/>
        </a:xfrm>
      </p:grpSpPr>
      <p:sp>
        <p:nvSpPr>
          <p:cNvPr id="121" name="Google Shape;121;g35f391192_02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2" name="Google Shape;122;g35f391192_02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r>
              <a:rPr lang="en-US" sz="1200" kern="1200" dirty="0">
                <a:solidFill>
                  <a:schemeClr val="tx1"/>
                </a:solidFill>
                <a:effectLst/>
                <a:latin typeface="+mn-lt"/>
                <a:ea typeface="+mn-ea"/>
                <a:cs typeface="+mn-cs"/>
              </a:rPr>
              <a:t>To keep track of which tasks the player gives to the AI’s, there’s also the need of a AI Task Manager, this consists of a actor with as main function 2 hybrid First in first out queue’s, with the addition that it will take the first task allowed for the AI in question, so not always the very first task. Example of this is when there’s a queue of building 2 walls, cleaning trash, building another wall, and working at a poker table. The returned task for a dealer will be the work at a table task and not the build wall task, because he can’t do any of the others.</a:t>
            </a:r>
          </a:p>
          <a:p>
            <a:r>
              <a:rPr lang="en-US" sz="1200" kern="1200" dirty="0">
                <a:solidFill>
                  <a:schemeClr val="tx1"/>
                </a:solidFill>
                <a:effectLst/>
                <a:latin typeface="+mn-lt"/>
                <a:ea typeface="+mn-ea"/>
                <a:cs typeface="+mn-cs"/>
              </a:rPr>
              <a:t>Another thing that I wanted to have added to the task queue is a way to take tasks to the front of the queue to prioritize them, this was done by simply adding a 2</a:t>
            </a:r>
            <a:r>
              <a:rPr lang="en-US" sz="1200" kern="1200" baseline="30000" dirty="0">
                <a:solidFill>
                  <a:schemeClr val="tx1"/>
                </a:solidFill>
                <a:effectLst/>
                <a:latin typeface="+mn-lt"/>
                <a:ea typeface="+mn-ea"/>
                <a:cs typeface="+mn-cs"/>
              </a:rPr>
              <a:t>nd</a:t>
            </a:r>
            <a:r>
              <a:rPr lang="en-US" sz="1200" kern="1200" dirty="0">
                <a:solidFill>
                  <a:schemeClr val="tx1"/>
                </a:solidFill>
                <a:effectLst/>
                <a:latin typeface="+mn-lt"/>
                <a:ea typeface="+mn-ea"/>
                <a:cs typeface="+mn-cs"/>
              </a:rPr>
              <a:t> queue which will be worked in a similar way, but always checked before the normal queue.</a:t>
            </a:r>
          </a:p>
          <a:p>
            <a:pPr marL="0" lvl="0" indent="0" algn="l" rtl="0">
              <a:spcBef>
                <a:spcPts val="0"/>
              </a:spcBef>
              <a:spcAft>
                <a:spcPts val="0"/>
              </a:spcAft>
              <a:buNone/>
            </a:pPr>
            <a:endParaRPr dirty="0"/>
          </a:p>
        </p:txBody>
      </p:sp>
    </p:spTree>
    <p:extLst>
      <p:ext uri="{BB962C8B-B14F-4D97-AF65-F5344CB8AC3E}">
        <p14:creationId xmlns:p14="http://schemas.microsoft.com/office/powerpoint/2010/main" val="15911050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In the end a queue could look like the following:</a:t>
            </a:r>
          </a:p>
          <a:p>
            <a:r>
              <a:rPr lang="en-US" sz="1200" kern="1200" dirty="0">
                <a:solidFill>
                  <a:schemeClr val="tx1"/>
                </a:solidFill>
                <a:effectLst/>
                <a:latin typeface="+mn-lt"/>
                <a:ea typeface="+mn-ea"/>
                <a:cs typeface="+mn-cs"/>
              </a:rPr>
              <a:t>It starts with a queue filled with one build wall task, a clean trash, two more build wall tasks, and ends with a work at poker table task.</a:t>
            </a:r>
          </a:p>
          <a:p>
            <a:r>
              <a:rPr lang="en-US" sz="1200" kern="1200" dirty="0">
                <a:solidFill>
                  <a:schemeClr val="tx1"/>
                </a:solidFill>
                <a:effectLst/>
                <a:latin typeface="+mn-lt"/>
                <a:ea typeface="+mn-ea"/>
                <a:cs typeface="+mn-cs"/>
              </a:rPr>
              <a:t>The player decides that the clean trash and 3th wall are needed earlier than the other things, so puts a priority on them.</a:t>
            </a:r>
          </a:p>
          <a:p>
            <a:r>
              <a:rPr lang="en-US" sz="1200" kern="1200" dirty="0">
                <a:solidFill>
                  <a:schemeClr val="tx1"/>
                </a:solidFill>
                <a:effectLst/>
                <a:latin typeface="+mn-lt"/>
                <a:ea typeface="+mn-ea"/>
                <a:cs typeface="+mn-cs"/>
              </a:rPr>
              <a:t>then the tasks are done in the following order and persons:</a:t>
            </a:r>
          </a:p>
          <a:p>
            <a:r>
              <a:rPr lang="en-US" sz="1200" kern="1200" dirty="0">
                <a:solidFill>
                  <a:schemeClr val="tx1"/>
                </a:solidFill>
                <a:effectLst/>
                <a:latin typeface="+mn-lt"/>
                <a:ea typeface="+mn-ea"/>
                <a:cs typeface="+mn-cs"/>
              </a:rPr>
              <a:t>builders will do the build wall task in order: 3, 1, 2</a:t>
            </a:r>
          </a:p>
          <a:p>
            <a:r>
              <a:rPr lang="en-US" sz="1200" kern="1200" dirty="0">
                <a:solidFill>
                  <a:schemeClr val="tx1"/>
                </a:solidFill>
                <a:effectLst/>
                <a:latin typeface="+mn-lt"/>
                <a:ea typeface="+mn-ea"/>
                <a:cs typeface="+mn-cs"/>
              </a:rPr>
              <a:t>a janitor will do the clean trash task</a:t>
            </a:r>
          </a:p>
          <a:p>
            <a:r>
              <a:rPr lang="en-US" sz="1200" kern="1200" dirty="0">
                <a:solidFill>
                  <a:schemeClr val="tx1"/>
                </a:solidFill>
                <a:effectLst/>
                <a:latin typeface="+mn-lt"/>
                <a:ea typeface="+mn-ea"/>
                <a:cs typeface="+mn-cs"/>
              </a:rPr>
              <a:t>a dealer will do the work at poker table task</a:t>
            </a:r>
          </a:p>
          <a:p>
            <a:endParaRPr lang="en-US" dirty="0"/>
          </a:p>
        </p:txBody>
      </p:sp>
    </p:spTree>
    <p:extLst>
      <p:ext uri="{BB962C8B-B14F-4D97-AF65-F5344CB8AC3E}">
        <p14:creationId xmlns:p14="http://schemas.microsoft.com/office/powerpoint/2010/main" val="299145318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0"/>
        <p:cNvGrpSpPr/>
        <p:nvPr/>
      </p:nvGrpSpPr>
      <p:grpSpPr>
        <a:xfrm>
          <a:off x="0" y="0"/>
          <a:ext cx="0" cy="0"/>
          <a:chOff x="0" y="0"/>
          <a:chExt cx="0" cy="0"/>
        </a:xfrm>
      </p:grpSpPr>
      <p:sp>
        <p:nvSpPr>
          <p:cNvPr id="121" name="Google Shape;121;g35f391192_02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2" name="Google Shape;122;g35f391192_02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r>
              <a:rPr lang="en-US" sz="1200" kern="1200" dirty="0">
                <a:solidFill>
                  <a:schemeClr val="tx1"/>
                </a:solidFill>
                <a:effectLst/>
                <a:latin typeface="+mn-lt"/>
                <a:ea typeface="+mn-ea"/>
                <a:cs typeface="+mn-cs"/>
              </a:rPr>
              <a:t>For the AI decision making I wanted to use a system I’ve not used before, which is a Goal Oriented Action Planner, or GOAP for short.</a:t>
            </a:r>
          </a:p>
          <a:p>
            <a:r>
              <a:rPr lang="en-US" sz="1200" kern="1200" dirty="0">
                <a:solidFill>
                  <a:schemeClr val="tx1"/>
                </a:solidFill>
                <a:effectLst/>
                <a:latin typeface="+mn-lt"/>
                <a:ea typeface="+mn-ea"/>
                <a:cs typeface="+mn-cs"/>
              </a:rPr>
              <a:t>GOAP is a system where the AI plans a set of actions that will take it from its current state till a specified goal state.</a:t>
            </a:r>
          </a:p>
          <a:p>
            <a:r>
              <a:rPr lang="en-US" sz="1200" kern="1200" dirty="0">
                <a:solidFill>
                  <a:schemeClr val="tx1"/>
                </a:solidFill>
                <a:effectLst/>
                <a:latin typeface="+mn-lt"/>
                <a:ea typeface="+mn-ea"/>
                <a:cs typeface="+mn-cs"/>
              </a:rPr>
              <a:t>For example, a builder wanting to build a wall would need building tools, and building materials.</a:t>
            </a:r>
          </a:p>
          <a:p>
            <a:r>
              <a:rPr lang="en-US" sz="1200" kern="1200" dirty="0">
                <a:solidFill>
                  <a:schemeClr val="tx1"/>
                </a:solidFill>
                <a:effectLst/>
                <a:latin typeface="+mn-lt"/>
                <a:ea typeface="+mn-ea"/>
                <a:cs typeface="+mn-cs"/>
              </a:rPr>
              <a:t>An AI using GOAP will then be able to think out itself that it needs to pickup these tools from a tool storage, and materials from a storage room before it can go to the build location.</a:t>
            </a:r>
          </a:p>
          <a:p>
            <a:r>
              <a:rPr lang="en-US" sz="1200" kern="1200" dirty="0">
                <a:solidFill>
                  <a:schemeClr val="tx1"/>
                </a:solidFill>
                <a:effectLst/>
                <a:latin typeface="+mn-lt"/>
                <a:ea typeface="+mn-ea"/>
                <a:cs typeface="+mn-cs"/>
              </a:rPr>
              <a:t>But if the AI already has tools, it creates a plan of action with only getting materials before going to the build task.</a:t>
            </a:r>
          </a:p>
          <a:p>
            <a:r>
              <a:rPr lang="en-US" sz="1200" kern="1200" dirty="0">
                <a:solidFill>
                  <a:schemeClr val="tx1"/>
                </a:solidFill>
                <a:effectLst/>
                <a:latin typeface="+mn-lt"/>
                <a:ea typeface="+mn-ea"/>
                <a:cs typeface="+mn-cs"/>
              </a:rPr>
              <a:t>For this action planning I’ve used an algorithm very close to A star pathfinding, but instead of location nodes, it’s using the actions as nodes.</a:t>
            </a:r>
          </a:p>
          <a:p>
            <a:r>
              <a:rPr lang="en-US" sz="1200" kern="1200" dirty="0">
                <a:solidFill>
                  <a:schemeClr val="tx1"/>
                </a:solidFill>
                <a:effectLst/>
                <a:latin typeface="+mn-lt"/>
                <a:ea typeface="+mn-ea"/>
                <a:cs typeface="+mn-cs"/>
              </a:rPr>
              <a:t>The start and end of the path are the states that the AI needs/has, and using the difference between this as heuristics you can create a path from action to action between the goal and start.</a:t>
            </a:r>
          </a:p>
          <a:p>
            <a:pPr marL="0" lvl="0" indent="0" algn="l" rtl="0">
              <a:spcBef>
                <a:spcPts val="0"/>
              </a:spcBef>
              <a:spcAft>
                <a:spcPts val="0"/>
              </a:spcAft>
              <a:buNone/>
            </a:pPr>
            <a:endParaRPr dirty="0"/>
          </a:p>
        </p:txBody>
      </p:sp>
    </p:spTree>
    <p:extLst>
      <p:ext uri="{BB962C8B-B14F-4D97-AF65-F5344CB8AC3E}">
        <p14:creationId xmlns:p14="http://schemas.microsoft.com/office/powerpoint/2010/main" val="153205983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A full cycle of a builder trying to go and build a wall would be as follow:</a:t>
            </a:r>
          </a:p>
          <a:p>
            <a:r>
              <a:rPr lang="en-US" sz="1200" kern="1200" dirty="0">
                <a:solidFill>
                  <a:schemeClr val="tx1"/>
                </a:solidFill>
                <a:effectLst/>
                <a:latin typeface="+mn-lt"/>
                <a:ea typeface="+mn-ea"/>
                <a:cs typeface="+mn-cs"/>
              </a:rPr>
              <a:t>His current state is empty, and he needs to get to the goal state of having tools and materials.</a:t>
            </a:r>
          </a:p>
          <a:p>
            <a:r>
              <a:rPr lang="en-US" sz="1200" kern="1200" dirty="0">
                <a:solidFill>
                  <a:schemeClr val="tx1"/>
                </a:solidFill>
                <a:effectLst/>
                <a:latin typeface="+mn-lt"/>
                <a:ea typeface="+mn-ea"/>
                <a:cs typeface="+mn-cs"/>
              </a:rPr>
              <a:t>The planner adds the actions to the nodes to check.</a:t>
            </a:r>
          </a:p>
          <a:p>
            <a:r>
              <a:rPr lang="en-US" sz="1200" kern="1200" dirty="0">
                <a:solidFill>
                  <a:schemeClr val="tx1"/>
                </a:solidFill>
                <a:effectLst/>
                <a:latin typeface="+mn-lt"/>
                <a:ea typeface="+mn-ea"/>
                <a:cs typeface="+mn-cs"/>
              </a:rPr>
              <a:t>It closes the “drop tools” and “drop materials” nodes because these are not doable with the current state.</a:t>
            </a:r>
          </a:p>
          <a:p>
            <a:r>
              <a:rPr lang="en-US" sz="1200" kern="1200" dirty="0">
                <a:solidFill>
                  <a:schemeClr val="tx1"/>
                </a:solidFill>
                <a:effectLst/>
                <a:latin typeface="+mn-lt"/>
                <a:ea typeface="+mn-ea"/>
                <a:cs typeface="+mn-cs"/>
              </a:rPr>
              <a:t>it checks what happens to the state when doing any of the leftover nodes, and creates copies of the state for this.</a:t>
            </a:r>
          </a:p>
          <a:p>
            <a:r>
              <a:rPr lang="en-US" sz="1200" kern="1200" dirty="0">
                <a:solidFill>
                  <a:schemeClr val="tx1"/>
                </a:solidFill>
                <a:effectLst/>
                <a:latin typeface="+mn-lt"/>
                <a:ea typeface="+mn-ea"/>
                <a:cs typeface="+mn-cs"/>
              </a:rPr>
              <a:t>then it creates new open nodes with the possible tasks.</a:t>
            </a:r>
          </a:p>
          <a:p>
            <a:r>
              <a:rPr lang="en-US" sz="1200" kern="1200" dirty="0">
                <a:solidFill>
                  <a:schemeClr val="tx1"/>
                </a:solidFill>
                <a:effectLst/>
                <a:latin typeface="+mn-lt"/>
                <a:ea typeface="+mn-ea"/>
                <a:cs typeface="+mn-cs"/>
              </a:rPr>
              <a:t>In the next step it checks what the outcome of these nodes would be.</a:t>
            </a:r>
          </a:p>
          <a:p>
            <a:r>
              <a:rPr lang="en-US" sz="1200" kern="1200" dirty="0">
                <a:solidFill>
                  <a:schemeClr val="tx1"/>
                </a:solidFill>
                <a:effectLst/>
                <a:latin typeface="+mn-lt"/>
                <a:ea typeface="+mn-ea"/>
                <a:cs typeface="+mn-cs"/>
              </a:rPr>
              <a:t>And then it takes one of the branches that reaches to the goal.</a:t>
            </a:r>
          </a:p>
          <a:p>
            <a:r>
              <a:rPr lang="en-US" sz="1200" kern="1200" dirty="0">
                <a:solidFill>
                  <a:schemeClr val="tx1"/>
                </a:solidFill>
                <a:effectLst/>
                <a:latin typeface="+mn-lt"/>
                <a:ea typeface="+mn-ea"/>
                <a:cs typeface="+mn-cs"/>
              </a:rPr>
              <a:t>Just like the Pathfinding, this is all done on a different thread from the main one, this time I had a lot less problems with this, because I still had all the recent memories of what I had done for making the pathfinding multi-threaded.</a:t>
            </a:r>
          </a:p>
          <a:p>
            <a:endParaRPr lang="en-US" dirty="0"/>
          </a:p>
        </p:txBody>
      </p:sp>
    </p:spTree>
    <p:extLst>
      <p:ext uri="{BB962C8B-B14F-4D97-AF65-F5344CB8AC3E}">
        <p14:creationId xmlns:p14="http://schemas.microsoft.com/office/powerpoint/2010/main" val="156887788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0"/>
        <p:cNvGrpSpPr/>
        <p:nvPr/>
      </p:nvGrpSpPr>
      <p:grpSpPr>
        <a:xfrm>
          <a:off x="0" y="0"/>
          <a:ext cx="0" cy="0"/>
          <a:chOff x="0" y="0"/>
          <a:chExt cx="0" cy="0"/>
        </a:xfrm>
      </p:grpSpPr>
      <p:sp>
        <p:nvSpPr>
          <p:cNvPr id="121" name="Google Shape;121;g35f391192_02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2" name="Google Shape;122;g35f391192_02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r>
              <a:rPr lang="en-US" sz="1200" kern="1200" dirty="0">
                <a:solidFill>
                  <a:schemeClr val="tx1"/>
                </a:solidFill>
                <a:effectLst/>
                <a:latin typeface="+mn-lt"/>
                <a:ea typeface="+mn-ea"/>
                <a:cs typeface="+mn-cs"/>
              </a:rPr>
              <a:t>The next step is adding some functionality for keeping track of the different stats about your casino and a day night cycle.</a:t>
            </a:r>
          </a:p>
          <a:p>
            <a:r>
              <a:rPr lang="en-US" sz="1200" kern="1200" dirty="0">
                <a:solidFill>
                  <a:schemeClr val="tx1"/>
                </a:solidFill>
                <a:effectLst/>
                <a:latin typeface="+mn-lt"/>
                <a:ea typeface="+mn-ea"/>
                <a:cs typeface="+mn-cs"/>
              </a:rPr>
              <a:t>For the day night cycle, I’ve added some visual cues to indicate its night or day, and a clock in the UI.</a:t>
            </a:r>
          </a:p>
          <a:p>
            <a:r>
              <a:rPr lang="en-US" sz="1200" kern="1200" dirty="0">
                <a:solidFill>
                  <a:schemeClr val="tx1"/>
                </a:solidFill>
                <a:effectLst/>
                <a:latin typeface="+mn-lt"/>
                <a:ea typeface="+mn-ea"/>
                <a:cs typeface="+mn-cs"/>
              </a:rPr>
              <a:t>Other stats that I’ve added tracking for is the amount of money the player has, how much they made that in game day, the amount of staff and guests, and a happiness meter.</a:t>
            </a:r>
          </a:p>
          <a:p>
            <a:pPr marL="0" lvl="0" indent="0" algn="l" rtl="0">
              <a:spcBef>
                <a:spcPts val="0"/>
              </a:spcBef>
              <a:spcAft>
                <a:spcPts val="0"/>
              </a:spcAft>
              <a:buNone/>
            </a:pPr>
            <a:endParaRPr dirty="0"/>
          </a:p>
        </p:txBody>
      </p:sp>
    </p:spTree>
    <p:extLst>
      <p:ext uri="{BB962C8B-B14F-4D97-AF65-F5344CB8AC3E}">
        <p14:creationId xmlns:p14="http://schemas.microsoft.com/office/powerpoint/2010/main" val="52126596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0"/>
        <p:cNvGrpSpPr/>
        <p:nvPr/>
      </p:nvGrpSpPr>
      <p:grpSpPr>
        <a:xfrm>
          <a:off x="0" y="0"/>
          <a:ext cx="0" cy="0"/>
          <a:chOff x="0" y="0"/>
          <a:chExt cx="0" cy="0"/>
        </a:xfrm>
      </p:grpSpPr>
      <p:sp>
        <p:nvSpPr>
          <p:cNvPr id="121" name="Google Shape;121;g35f391192_02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2" name="Google Shape;122;g35f391192_02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r>
              <a:rPr lang="en-US" sz="1200" kern="1200" dirty="0">
                <a:solidFill>
                  <a:schemeClr val="tx1"/>
                </a:solidFill>
                <a:effectLst/>
                <a:latin typeface="+mn-lt"/>
                <a:ea typeface="+mn-ea"/>
                <a:cs typeface="+mn-cs"/>
              </a:rPr>
              <a:t>All the previous milestones lead up to this one. With builders we put all the systems build previously together into one, and really start to have a game about building a casino.</a:t>
            </a:r>
          </a:p>
          <a:p>
            <a:r>
              <a:rPr lang="en-US" sz="1200" kern="1200" dirty="0">
                <a:solidFill>
                  <a:schemeClr val="tx1"/>
                </a:solidFill>
                <a:effectLst/>
                <a:latin typeface="+mn-lt"/>
                <a:ea typeface="+mn-ea"/>
                <a:cs typeface="+mn-cs"/>
              </a:rPr>
              <a:t>The builder does the bulk of the work for your casino, as the name says it builds it all for you.</a:t>
            </a:r>
          </a:p>
          <a:p>
            <a:r>
              <a:rPr lang="en-US" sz="1200" kern="1200" dirty="0">
                <a:solidFill>
                  <a:schemeClr val="tx1"/>
                </a:solidFill>
                <a:effectLst/>
                <a:latin typeface="+mn-lt"/>
                <a:ea typeface="+mn-ea"/>
                <a:cs typeface="+mn-cs"/>
              </a:rPr>
              <a:t>When they get hired, they enter your casino from the sides of the road, and ask the AI task manager for a task.</a:t>
            </a:r>
          </a:p>
          <a:p>
            <a:r>
              <a:rPr lang="en-US" sz="1200" kern="1200" dirty="0">
                <a:solidFill>
                  <a:schemeClr val="tx1"/>
                </a:solidFill>
                <a:effectLst/>
                <a:latin typeface="+mn-lt"/>
                <a:ea typeface="+mn-ea"/>
                <a:cs typeface="+mn-cs"/>
              </a:rPr>
              <a:t>When they’ve got a task from the manager, they will use the GOAP system to figure out a way to get all the things they need for this task, after which they will follow this plan to end up building your casino!</a:t>
            </a:r>
          </a:p>
          <a:p>
            <a:pPr marL="0" lvl="0" indent="0" algn="l" rtl="0">
              <a:spcBef>
                <a:spcPts val="0"/>
              </a:spcBef>
              <a:spcAft>
                <a:spcPts val="0"/>
              </a:spcAft>
              <a:buNone/>
            </a:pPr>
            <a:endParaRPr dirty="0"/>
          </a:p>
        </p:txBody>
      </p:sp>
    </p:spTree>
    <p:extLst>
      <p:ext uri="{BB962C8B-B14F-4D97-AF65-F5344CB8AC3E}">
        <p14:creationId xmlns:p14="http://schemas.microsoft.com/office/powerpoint/2010/main" val="128985949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0"/>
        <p:cNvGrpSpPr/>
        <p:nvPr/>
      </p:nvGrpSpPr>
      <p:grpSpPr>
        <a:xfrm>
          <a:off x="0" y="0"/>
          <a:ext cx="0" cy="0"/>
          <a:chOff x="0" y="0"/>
          <a:chExt cx="0" cy="0"/>
        </a:xfrm>
      </p:grpSpPr>
      <p:sp>
        <p:nvSpPr>
          <p:cNvPr id="121" name="Google Shape;121;g35f391192_02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2" name="Google Shape;122;g35f391192_02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r>
              <a:rPr lang="en-US" sz="1200" kern="1200" dirty="0">
                <a:solidFill>
                  <a:schemeClr val="tx1"/>
                </a:solidFill>
                <a:effectLst/>
                <a:latin typeface="+mn-lt"/>
                <a:ea typeface="+mn-ea"/>
                <a:cs typeface="+mn-cs"/>
              </a:rPr>
              <a:t>As games for the Guests to play, I wanted to make 3 different once, slot-machines, poker, and blackjack.</a:t>
            </a:r>
          </a:p>
          <a:p>
            <a:r>
              <a:rPr lang="en-US" sz="1200" kern="1200" dirty="0">
                <a:solidFill>
                  <a:schemeClr val="tx1"/>
                </a:solidFill>
                <a:effectLst/>
                <a:latin typeface="+mn-lt"/>
                <a:ea typeface="+mn-ea"/>
                <a:cs typeface="+mn-cs"/>
              </a:rPr>
              <a:t>Each of the games has its own chance of how much a guest can win. These tables of chances are created and edited by a designer in data tables which can both be changed in excel, or in a nice editor unreal has built in.</a:t>
            </a:r>
          </a:p>
          <a:p>
            <a:r>
              <a:rPr lang="en-US" sz="1200" kern="1200" dirty="0">
                <a:solidFill>
                  <a:schemeClr val="tx1"/>
                </a:solidFill>
                <a:effectLst/>
                <a:latin typeface="+mn-lt"/>
                <a:ea typeface="+mn-ea"/>
                <a:cs typeface="+mn-cs"/>
              </a:rPr>
              <a:t>Each instance that is being build in game only allows for a certain number of guests to use them, and when interacted with by guests, they will be played for a amount of time, after which a random weighted result is added to the stats of the guest.</a:t>
            </a:r>
          </a:p>
          <a:p>
            <a:pPr marL="0" lvl="0" indent="0" algn="l" rtl="0">
              <a:spcBef>
                <a:spcPts val="0"/>
              </a:spcBef>
              <a:spcAft>
                <a:spcPts val="0"/>
              </a:spcAft>
              <a:buNone/>
            </a:pPr>
            <a:endParaRPr dirty="0"/>
          </a:p>
        </p:txBody>
      </p:sp>
    </p:spTree>
    <p:extLst>
      <p:ext uri="{BB962C8B-B14F-4D97-AF65-F5344CB8AC3E}">
        <p14:creationId xmlns:p14="http://schemas.microsoft.com/office/powerpoint/2010/main" val="105310037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0"/>
        <p:cNvGrpSpPr/>
        <p:nvPr/>
      </p:nvGrpSpPr>
      <p:grpSpPr>
        <a:xfrm>
          <a:off x="0" y="0"/>
          <a:ext cx="0" cy="0"/>
          <a:chOff x="0" y="0"/>
          <a:chExt cx="0" cy="0"/>
        </a:xfrm>
      </p:grpSpPr>
      <p:sp>
        <p:nvSpPr>
          <p:cNvPr id="121" name="Google Shape;121;g35f391192_02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2" name="Google Shape;122;g35f391192_02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r>
              <a:rPr lang="en-US" sz="1200" kern="1200" dirty="0">
                <a:solidFill>
                  <a:schemeClr val="tx1"/>
                </a:solidFill>
                <a:effectLst/>
                <a:latin typeface="+mn-lt"/>
                <a:ea typeface="+mn-ea"/>
                <a:cs typeface="+mn-cs"/>
              </a:rPr>
              <a:t>The guests are the AI’s that make you able to make money. They enter the casino at specified points in the world where all the AI’s spawn, and from there go around your casino playing games and spending money.</a:t>
            </a:r>
          </a:p>
          <a:p>
            <a:r>
              <a:rPr lang="en-US" sz="1200" kern="1200" dirty="0">
                <a:solidFill>
                  <a:schemeClr val="tx1"/>
                </a:solidFill>
                <a:effectLst/>
                <a:latin typeface="+mn-lt"/>
                <a:ea typeface="+mn-ea"/>
                <a:cs typeface="+mn-cs"/>
              </a:rPr>
              <a:t>They choose what kind of game they want to play with the use of a very simple utility theory type decision making, each type of game has a score depending on what the guest likes, and if their stats are in a good enough mood to play. And this score will be used as a weighted chance on which game they actually decide what to do.</a:t>
            </a:r>
          </a:p>
          <a:p>
            <a:r>
              <a:rPr lang="en-US" sz="1200" kern="1200" dirty="0">
                <a:solidFill>
                  <a:schemeClr val="tx1"/>
                </a:solidFill>
                <a:effectLst/>
                <a:latin typeface="+mn-lt"/>
                <a:ea typeface="+mn-ea"/>
                <a:cs typeface="+mn-cs"/>
              </a:rPr>
              <a:t>Adding to this score is also guest personality’s, so some guests like playing poker more, and others like to play slot machines more.</a:t>
            </a:r>
          </a:p>
          <a:p>
            <a:r>
              <a:rPr lang="en-US" sz="1200" kern="1200" dirty="0">
                <a:solidFill>
                  <a:schemeClr val="tx1"/>
                </a:solidFill>
                <a:effectLst/>
                <a:latin typeface="+mn-lt"/>
                <a:ea typeface="+mn-ea"/>
                <a:cs typeface="+mn-cs"/>
              </a:rPr>
              <a:t>This also influences how effected the happiness of the guest is for winning or losing, for example a player that likes to play poker more is going to be happier when they win in poker, than when they win on a slot machine.</a:t>
            </a:r>
          </a:p>
          <a:p>
            <a:pPr marL="0" lvl="0" indent="0" algn="l" rtl="0">
              <a:spcBef>
                <a:spcPts val="0"/>
              </a:spcBef>
              <a:spcAft>
                <a:spcPts val="0"/>
              </a:spcAft>
              <a:buNone/>
            </a:pPr>
            <a:endParaRPr dirty="0"/>
          </a:p>
        </p:txBody>
      </p:sp>
    </p:spTree>
    <p:extLst>
      <p:ext uri="{BB962C8B-B14F-4D97-AF65-F5344CB8AC3E}">
        <p14:creationId xmlns:p14="http://schemas.microsoft.com/office/powerpoint/2010/main" val="330235812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0"/>
        <p:cNvGrpSpPr/>
        <p:nvPr/>
      </p:nvGrpSpPr>
      <p:grpSpPr>
        <a:xfrm>
          <a:off x="0" y="0"/>
          <a:ext cx="0" cy="0"/>
          <a:chOff x="0" y="0"/>
          <a:chExt cx="0" cy="0"/>
        </a:xfrm>
      </p:grpSpPr>
      <p:sp>
        <p:nvSpPr>
          <p:cNvPr id="121" name="Google Shape;121;g35f391192_02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2" name="Google Shape;122;g35f391192_02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r>
              <a:rPr lang="en-US" sz="1200" kern="1200" dirty="0">
                <a:solidFill>
                  <a:schemeClr val="tx1"/>
                </a:solidFill>
                <a:effectLst/>
                <a:latin typeface="+mn-lt"/>
                <a:ea typeface="+mn-ea"/>
                <a:cs typeface="+mn-cs"/>
              </a:rPr>
              <a:t>The final AI I have made is the dealer. Dealers are needed to let the guests play poker or blackjack, where they will give the cards to the players.</a:t>
            </a:r>
          </a:p>
          <a:p>
            <a:r>
              <a:rPr lang="en-US" sz="1200" kern="1200" dirty="0">
                <a:solidFill>
                  <a:schemeClr val="tx1"/>
                </a:solidFill>
                <a:effectLst/>
                <a:latin typeface="+mn-lt"/>
                <a:ea typeface="+mn-ea"/>
                <a:cs typeface="+mn-cs"/>
              </a:rPr>
              <a:t>To decide which tables they go to, the dealers use the AI task manager, which has tasks for working at a table.</a:t>
            </a:r>
          </a:p>
          <a:p>
            <a:pPr marL="0" lvl="0" indent="0" algn="l" rtl="0">
              <a:spcBef>
                <a:spcPts val="0"/>
              </a:spcBef>
              <a:spcAft>
                <a:spcPts val="0"/>
              </a:spcAft>
              <a:buNone/>
            </a:pPr>
            <a:endParaRPr dirty="0"/>
          </a:p>
        </p:txBody>
      </p:sp>
    </p:spTree>
    <p:extLst>
      <p:ext uri="{BB962C8B-B14F-4D97-AF65-F5344CB8AC3E}">
        <p14:creationId xmlns:p14="http://schemas.microsoft.com/office/powerpoint/2010/main" val="321050964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3"/>
        <p:cNvGrpSpPr/>
        <p:nvPr/>
      </p:nvGrpSpPr>
      <p:grpSpPr>
        <a:xfrm>
          <a:off x="0" y="0"/>
          <a:ext cx="0" cy="0"/>
          <a:chOff x="0" y="0"/>
          <a:chExt cx="0" cy="0"/>
        </a:xfrm>
      </p:grpSpPr>
      <p:sp>
        <p:nvSpPr>
          <p:cNvPr id="134" name="Google Shape;134;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5" name="Google Shape;135;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r>
              <a:rPr lang="en-US" sz="1200" kern="1200" dirty="0">
                <a:solidFill>
                  <a:schemeClr val="tx1"/>
                </a:solidFill>
                <a:effectLst/>
                <a:latin typeface="+mn-lt"/>
                <a:ea typeface="+mn-ea"/>
                <a:cs typeface="+mn-cs"/>
              </a:rPr>
              <a:t>In today’s presentation I’ll be talking about these different things:</a:t>
            </a:r>
          </a:p>
          <a:p>
            <a:r>
              <a:rPr lang="en-US" sz="1200" kern="1200" dirty="0">
                <a:solidFill>
                  <a:schemeClr val="tx1"/>
                </a:solidFill>
                <a:effectLst/>
                <a:latin typeface="+mn-lt"/>
                <a:ea typeface="+mn-ea"/>
                <a:cs typeface="+mn-cs"/>
              </a:rPr>
              <a:t>A short introduction</a:t>
            </a:r>
          </a:p>
          <a:p>
            <a:r>
              <a:rPr lang="en-US" sz="1200" kern="1200" dirty="0">
                <a:solidFill>
                  <a:schemeClr val="tx1"/>
                </a:solidFill>
                <a:effectLst/>
                <a:latin typeface="+mn-lt"/>
                <a:ea typeface="+mn-ea"/>
                <a:cs typeface="+mn-cs"/>
              </a:rPr>
              <a:t>The goals for the project</a:t>
            </a:r>
          </a:p>
          <a:p>
            <a:r>
              <a:rPr lang="en-US" sz="1200" kern="1200" dirty="0">
                <a:solidFill>
                  <a:schemeClr val="tx1"/>
                </a:solidFill>
                <a:effectLst/>
                <a:latin typeface="+mn-lt"/>
                <a:ea typeface="+mn-ea"/>
                <a:cs typeface="+mn-cs"/>
              </a:rPr>
              <a:t>The influences that have led to this project</a:t>
            </a:r>
          </a:p>
          <a:p>
            <a:r>
              <a:rPr lang="en-US" sz="1200" kern="1200" dirty="0">
                <a:solidFill>
                  <a:schemeClr val="tx1"/>
                </a:solidFill>
                <a:effectLst/>
                <a:latin typeface="+mn-lt"/>
                <a:ea typeface="+mn-ea"/>
                <a:cs typeface="+mn-cs"/>
              </a:rPr>
              <a:t>The milestones I used to plan.</a:t>
            </a:r>
          </a:p>
          <a:p>
            <a:r>
              <a:rPr lang="en-US" sz="1200" kern="1200" dirty="0">
                <a:solidFill>
                  <a:schemeClr val="tx1"/>
                </a:solidFill>
                <a:effectLst/>
                <a:latin typeface="+mn-lt"/>
                <a:ea typeface="+mn-ea"/>
                <a:cs typeface="+mn-cs"/>
              </a:rPr>
              <a:t>And the end result.</a:t>
            </a:r>
          </a:p>
          <a:p>
            <a:pPr marL="0" lvl="0" indent="0" algn="l" rtl="0">
              <a:spcBef>
                <a:spcPts val="0"/>
              </a:spcBef>
              <a:spcAft>
                <a:spcPts val="0"/>
              </a:spcAft>
              <a:buNone/>
            </a:pPr>
            <a:endParaRPr dirty="0"/>
          </a:p>
        </p:txBody>
      </p:sp>
    </p:spTree>
    <p:extLst>
      <p:ext uri="{BB962C8B-B14F-4D97-AF65-F5344CB8AC3E}">
        <p14:creationId xmlns:p14="http://schemas.microsoft.com/office/powerpoint/2010/main" val="2865790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This all has come together in a small game I’ve been calling Casino Inc. I am very happy with how it all ended up working and looking, and think I’ve made a very fun little game. Which works very well.</a:t>
            </a:r>
          </a:p>
          <a:p>
            <a:r>
              <a:rPr lang="en-US" sz="1200" kern="1200" dirty="0">
                <a:solidFill>
                  <a:schemeClr val="tx1"/>
                </a:solidFill>
                <a:effectLst/>
                <a:latin typeface="+mn-lt"/>
                <a:ea typeface="+mn-ea"/>
                <a:cs typeface="+mn-cs"/>
              </a:rPr>
              <a:t>The player is able to fully build and run their own casino, and watch the guests go around it playing the games.</a:t>
            </a:r>
          </a:p>
          <a:p>
            <a:r>
              <a:rPr lang="en-US" sz="1200" kern="1200" dirty="0">
                <a:solidFill>
                  <a:schemeClr val="tx1"/>
                </a:solidFill>
                <a:effectLst/>
                <a:latin typeface="+mn-lt"/>
                <a:ea typeface="+mn-ea"/>
                <a:cs typeface="+mn-cs"/>
              </a:rPr>
              <a:t>This also gives a good basis which can still be expanded massively, for example with the guests needing food and drinks, more games, and more types of AIs such as janitors to keep everything clean.</a:t>
            </a:r>
          </a:p>
          <a:p>
            <a:r>
              <a:rPr lang="en-US" sz="1200" kern="1200" dirty="0">
                <a:solidFill>
                  <a:schemeClr val="tx1"/>
                </a:solidFill>
                <a:effectLst/>
                <a:latin typeface="+mn-lt"/>
                <a:ea typeface="+mn-ea"/>
                <a:cs typeface="+mn-cs"/>
              </a:rPr>
              <a:t>All with all, I am very proud of what I’ve managed to do this block, and how it all went without very big </a:t>
            </a:r>
            <a:r>
              <a:rPr lang="en-US" sz="1200" kern="1200" dirty="0" err="1">
                <a:solidFill>
                  <a:schemeClr val="tx1"/>
                </a:solidFill>
                <a:effectLst/>
                <a:latin typeface="+mn-lt"/>
                <a:ea typeface="+mn-ea"/>
                <a:cs typeface="+mn-cs"/>
              </a:rPr>
              <a:t>dissapointments</a:t>
            </a:r>
            <a:r>
              <a:rPr lang="en-US" sz="1200" kern="1200" dirty="0">
                <a:solidFill>
                  <a:schemeClr val="tx1"/>
                </a:solidFill>
                <a:effectLst/>
                <a:latin typeface="+mn-lt"/>
                <a:ea typeface="+mn-ea"/>
                <a:cs typeface="+mn-cs"/>
              </a:rPr>
              <a:t>.</a:t>
            </a:r>
          </a:p>
          <a:p>
            <a:endParaRPr lang="en-US" dirty="0"/>
          </a:p>
        </p:txBody>
      </p:sp>
    </p:spTree>
    <p:extLst>
      <p:ext uri="{BB962C8B-B14F-4D97-AF65-F5344CB8AC3E}">
        <p14:creationId xmlns:p14="http://schemas.microsoft.com/office/powerpoint/2010/main" val="274050127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0"/>
        <p:cNvGrpSpPr/>
        <p:nvPr/>
      </p:nvGrpSpPr>
      <p:grpSpPr>
        <a:xfrm>
          <a:off x="0" y="0"/>
          <a:ext cx="0" cy="0"/>
          <a:chOff x="0" y="0"/>
          <a:chExt cx="0" cy="0"/>
        </a:xfrm>
      </p:grpSpPr>
      <p:sp>
        <p:nvSpPr>
          <p:cNvPr id="121" name="Google Shape;121;g35f391192_02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2" name="Google Shape;122;g35f391192_02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r>
              <a:rPr lang="en-US" sz="1200" kern="1200" dirty="0">
                <a:solidFill>
                  <a:schemeClr val="tx1"/>
                </a:solidFill>
                <a:effectLst/>
                <a:latin typeface="+mn-lt"/>
                <a:ea typeface="+mn-ea"/>
                <a:cs typeface="+mn-cs"/>
              </a:rPr>
              <a:t>During block C and D, I have done a personal project to graduate. In this project I have made a casino management game.</a:t>
            </a:r>
          </a:p>
          <a:p>
            <a:r>
              <a:rPr lang="en-US" sz="1200" kern="1200" dirty="0">
                <a:solidFill>
                  <a:schemeClr val="tx1"/>
                </a:solidFill>
                <a:effectLst/>
                <a:latin typeface="+mn-lt"/>
                <a:ea typeface="+mn-ea"/>
                <a:cs typeface="+mn-cs"/>
              </a:rPr>
              <a:t>It is a Tile based top down game, where the player get’s total freedom of how to run their casino.</a:t>
            </a:r>
          </a:p>
          <a:p>
            <a:pPr marL="0" lvl="0" indent="0" algn="l" rtl="0">
              <a:spcBef>
                <a:spcPts val="0"/>
              </a:spcBef>
              <a:spcAft>
                <a:spcPts val="0"/>
              </a:spcAft>
              <a:buNone/>
            </a:pPr>
            <a:endParaRPr dirty="0"/>
          </a:p>
        </p:txBody>
      </p:sp>
    </p:spTree>
    <p:extLst>
      <p:ext uri="{BB962C8B-B14F-4D97-AF65-F5344CB8AC3E}">
        <p14:creationId xmlns:p14="http://schemas.microsoft.com/office/powerpoint/2010/main" val="78622673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1"/>
        <p:cNvGrpSpPr/>
        <p:nvPr/>
      </p:nvGrpSpPr>
      <p:grpSpPr>
        <a:xfrm>
          <a:off x="0" y="0"/>
          <a:ext cx="0" cy="0"/>
          <a:chOff x="0" y="0"/>
          <a:chExt cx="0" cy="0"/>
        </a:xfrm>
      </p:grpSpPr>
      <p:sp>
        <p:nvSpPr>
          <p:cNvPr id="162" name="Google Shape;162;g35f391192_01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3" name="Google Shape;163;g35f391192_01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r>
              <a:rPr lang="en-US" sz="1200" kern="1200" dirty="0">
                <a:solidFill>
                  <a:schemeClr val="tx1"/>
                </a:solidFill>
                <a:effectLst/>
                <a:latin typeface="+mn-lt"/>
                <a:ea typeface="+mn-ea"/>
                <a:cs typeface="+mn-cs"/>
              </a:rPr>
              <a:t>My goals for this project where to make a playable game, and learn new AI systems.</a:t>
            </a:r>
          </a:p>
          <a:p>
            <a:r>
              <a:rPr lang="en-US" sz="1200" kern="1200" dirty="0">
                <a:solidFill>
                  <a:schemeClr val="tx1"/>
                </a:solidFill>
                <a:effectLst/>
                <a:latin typeface="+mn-lt"/>
                <a:ea typeface="+mn-ea"/>
                <a:cs typeface="+mn-cs"/>
              </a:rPr>
              <a:t>Both will help me further my portfolio and make me a better programmer.</a:t>
            </a:r>
          </a:p>
          <a:p>
            <a:r>
              <a:rPr lang="en-US" sz="1200" kern="1200" dirty="0">
                <a:solidFill>
                  <a:schemeClr val="tx1"/>
                </a:solidFill>
                <a:effectLst/>
                <a:latin typeface="+mn-lt"/>
                <a:ea typeface="+mn-ea"/>
                <a:cs typeface="+mn-cs"/>
              </a:rPr>
              <a:t>For the AI systems I want to use Goal oriented action planner as I have not used that before, but is often used in simulation games.</a:t>
            </a:r>
          </a:p>
          <a:p>
            <a:pPr marL="0" lvl="0" indent="0" algn="l" rtl="0">
              <a:spcBef>
                <a:spcPts val="0"/>
              </a:spcBef>
              <a:spcAft>
                <a:spcPts val="0"/>
              </a:spcAft>
              <a:buNone/>
            </a:pPr>
            <a:endParaRPr dirty="0"/>
          </a:p>
        </p:txBody>
      </p:sp>
    </p:spTree>
    <p:extLst>
      <p:ext uri="{BB962C8B-B14F-4D97-AF65-F5344CB8AC3E}">
        <p14:creationId xmlns:p14="http://schemas.microsoft.com/office/powerpoint/2010/main" val="299976942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9"/>
        <p:cNvGrpSpPr/>
        <p:nvPr/>
      </p:nvGrpSpPr>
      <p:grpSpPr>
        <a:xfrm>
          <a:off x="0" y="0"/>
          <a:ext cx="0" cy="0"/>
          <a:chOff x="0" y="0"/>
          <a:chExt cx="0" cy="0"/>
        </a:xfrm>
      </p:grpSpPr>
      <p:sp>
        <p:nvSpPr>
          <p:cNvPr id="170" name="Google Shape;170;g35f391192_04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1" name="Google Shape;171;g35f391192_04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dirty="0" err="1"/>
              <a:t>ABitM</a:t>
            </a:r>
            <a:r>
              <a:rPr lang="en-US" dirty="0"/>
              <a:t>: https://gameoverblog.fr/?p=1166</a:t>
            </a:r>
          </a:p>
          <a:p>
            <a:pPr marL="0" lvl="0" indent="0" algn="l" rtl="0">
              <a:spcBef>
                <a:spcPts val="0"/>
              </a:spcBef>
              <a:spcAft>
                <a:spcPts val="0"/>
              </a:spcAft>
              <a:buNone/>
            </a:pPr>
            <a:r>
              <a:rPr lang="en-US" dirty="0"/>
              <a:t>Prison architect: https://www.reddit.com/r/prisonarchitect/comments/6kreea/my_first_complete_prison/</a:t>
            </a:r>
          </a:p>
          <a:p>
            <a:pPr marL="0" lvl="0" indent="0" algn="l" rtl="0">
              <a:spcBef>
                <a:spcPts val="0"/>
              </a:spcBef>
              <a:spcAft>
                <a:spcPts val="0"/>
              </a:spcAft>
              <a:buNone/>
            </a:pPr>
            <a:r>
              <a:rPr lang="en-US" dirty="0"/>
              <a:t>Academia: http://top-or-flop.bytefortress.de/review_academia.html</a:t>
            </a:r>
          </a:p>
          <a:p>
            <a:pPr marL="0" lvl="0" indent="0" algn="l" rtl="0">
              <a:spcBef>
                <a:spcPts val="0"/>
              </a:spcBef>
              <a:spcAft>
                <a:spcPts val="0"/>
              </a:spcAft>
              <a:buNone/>
            </a:pPr>
            <a:endParaRPr lang="en-US" dirty="0"/>
          </a:p>
          <a:p>
            <a:r>
              <a:rPr lang="en-US" sz="1200" kern="1200" dirty="0">
                <a:solidFill>
                  <a:schemeClr val="tx1"/>
                </a:solidFill>
                <a:effectLst/>
                <a:latin typeface="+mn-lt"/>
                <a:ea typeface="+mn-ea"/>
                <a:cs typeface="+mn-cs"/>
              </a:rPr>
              <a:t>As influence I have used another brick in the mall, prison architect, and academia: school simulator.</a:t>
            </a:r>
          </a:p>
          <a:p>
            <a:r>
              <a:rPr lang="en-US" sz="1200" kern="1200" dirty="0">
                <a:solidFill>
                  <a:schemeClr val="tx1"/>
                </a:solidFill>
                <a:effectLst/>
                <a:latin typeface="+mn-lt"/>
                <a:ea typeface="+mn-ea"/>
                <a:cs typeface="+mn-cs"/>
              </a:rPr>
              <a:t>All three are quite popular tile based top down management simulation games. And in my opinion very fun games to play, having taken up many hours of my free time.</a:t>
            </a:r>
          </a:p>
          <a:p>
            <a:pPr marL="0" lvl="0" indent="0" algn="l" rtl="0">
              <a:spcBef>
                <a:spcPts val="0"/>
              </a:spcBef>
              <a:spcAft>
                <a:spcPts val="0"/>
              </a:spcAft>
              <a:buNone/>
            </a:pPr>
            <a:endParaRPr dirty="0"/>
          </a:p>
        </p:txBody>
      </p:sp>
    </p:spTree>
    <p:extLst>
      <p:ext uri="{BB962C8B-B14F-4D97-AF65-F5344CB8AC3E}">
        <p14:creationId xmlns:p14="http://schemas.microsoft.com/office/powerpoint/2010/main" val="19397435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9"/>
        <p:cNvGrpSpPr/>
        <p:nvPr/>
      </p:nvGrpSpPr>
      <p:grpSpPr>
        <a:xfrm>
          <a:off x="0" y="0"/>
          <a:ext cx="0" cy="0"/>
          <a:chOff x="0" y="0"/>
          <a:chExt cx="0" cy="0"/>
        </a:xfrm>
      </p:grpSpPr>
      <p:sp>
        <p:nvSpPr>
          <p:cNvPr id="250" name="Google Shape;250;g35ed75ccf_05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51" name="Google Shape;251;g35ed75ccf_05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r>
              <a:rPr lang="en-US" sz="1200" kern="1200" dirty="0">
                <a:solidFill>
                  <a:schemeClr val="tx1"/>
                </a:solidFill>
                <a:effectLst/>
                <a:latin typeface="+mn-lt"/>
                <a:ea typeface="+mn-ea"/>
                <a:cs typeface="+mn-cs"/>
              </a:rPr>
              <a:t>The specifications that I’ve used to describe this project are as follow</a:t>
            </a:r>
          </a:p>
          <a:p>
            <a:r>
              <a:rPr lang="en-US" sz="1200" kern="1200" dirty="0">
                <a:solidFill>
                  <a:schemeClr val="tx1"/>
                </a:solidFill>
                <a:effectLst/>
                <a:latin typeface="+mn-lt"/>
                <a:ea typeface="+mn-ea"/>
                <a:cs typeface="+mn-cs"/>
              </a:rPr>
              <a:t>The theme is a top down tile-based build your own casino. Where the player get’s freedom to build in whatever way they want.</a:t>
            </a:r>
          </a:p>
          <a:p>
            <a:r>
              <a:rPr lang="en-US" sz="1200" kern="1200" dirty="0">
                <a:solidFill>
                  <a:schemeClr val="tx1"/>
                </a:solidFill>
                <a:effectLst/>
                <a:latin typeface="+mn-lt"/>
                <a:ea typeface="+mn-ea"/>
                <a:cs typeface="+mn-cs"/>
              </a:rPr>
              <a:t>The main gameplay loop is fairly simple:</a:t>
            </a:r>
          </a:p>
          <a:p>
            <a:pPr lvl="0"/>
            <a:r>
              <a:rPr lang="en-US" sz="1200" kern="1200" dirty="0">
                <a:solidFill>
                  <a:schemeClr val="tx1"/>
                </a:solidFill>
                <a:effectLst/>
                <a:latin typeface="+mn-lt"/>
                <a:ea typeface="+mn-ea"/>
                <a:cs typeface="+mn-cs"/>
              </a:rPr>
              <a:t>The player spends the money they have to build/expand their casino.</a:t>
            </a:r>
          </a:p>
          <a:p>
            <a:pPr lvl="0"/>
            <a:r>
              <a:rPr lang="en-US" sz="1200" kern="1200" dirty="0">
                <a:solidFill>
                  <a:schemeClr val="tx1"/>
                </a:solidFill>
                <a:effectLst/>
                <a:latin typeface="+mn-lt"/>
                <a:ea typeface="+mn-ea"/>
                <a:cs typeface="+mn-cs"/>
              </a:rPr>
              <a:t>The casino is being build by builder AI’s in the way the player has specified in step 1.</a:t>
            </a:r>
          </a:p>
          <a:p>
            <a:pPr lvl="0"/>
            <a:r>
              <a:rPr lang="en-US" sz="1200" kern="1200" dirty="0">
                <a:solidFill>
                  <a:schemeClr val="tx1"/>
                </a:solidFill>
                <a:effectLst/>
                <a:latin typeface="+mn-lt"/>
                <a:ea typeface="+mn-ea"/>
                <a:cs typeface="+mn-cs"/>
              </a:rPr>
              <a:t>Guests come to play games in the casino, making the player money to return to step 1.</a:t>
            </a:r>
          </a:p>
          <a:p>
            <a:r>
              <a:rPr lang="en-US" sz="1200" kern="1200" dirty="0">
                <a:solidFill>
                  <a:schemeClr val="tx1"/>
                </a:solidFill>
                <a:effectLst/>
                <a:latin typeface="+mn-lt"/>
                <a:ea typeface="+mn-ea"/>
                <a:cs typeface="+mn-cs"/>
              </a:rPr>
              <a:t>The motivation buzzwords for the player are creativity and bigger is better.</a:t>
            </a:r>
          </a:p>
          <a:p>
            <a:r>
              <a:rPr lang="en-US" sz="1200" kern="1200" dirty="0">
                <a:solidFill>
                  <a:schemeClr val="tx1"/>
                </a:solidFill>
                <a:effectLst/>
                <a:latin typeface="+mn-lt"/>
                <a:ea typeface="+mn-ea"/>
                <a:cs typeface="+mn-cs"/>
              </a:rPr>
              <a:t>Looking at the games that I’ve mentioned as influence you can see by all 3 that players are driven by making their prison, mall, or academy bigger and better in any way they can think off. Resulting in more money to get more creative in how to build the next parts of their buildings.</a:t>
            </a:r>
          </a:p>
          <a:p>
            <a:r>
              <a:rPr lang="en-US" sz="1200" kern="1200" dirty="0">
                <a:solidFill>
                  <a:schemeClr val="tx1"/>
                </a:solidFill>
                <a:effectLst/>
                <a:latin typeface="+mn-lt"/>
                <a:ea typeface="+mn-ea"/>
                <a:cs typeface="+mn-cs"/>
              </a:rPr>
              <a:t>The building system that is used is an indirect system, in this system the player can choose what needs to be build, and where, but it doesn’t instantly appear but instead is queued for an AI builder to make it.</a:t>
            </a:r>
          </a:p>
          <a:p>
            <a:r>
              <a:rPr lang="en-US" sz="1200" kern="1200" dirty="0">
                <a:solidFill>
                  <a:schemeClr val="tx1"/>
                </a:solidFill>
                <a:effectLst/>
                <a:latin typeface="+mn-lt"/>
                <a:ea typeface="+mn-ea"/>
                <a:cs typeface="+mn-cs"/>
              </a:rPr>
              <a:t>For the AI I will be using a combination of Goal Oriented Action Planning, or GOAP for short and utility theory.</a:t>
            </a:r>
          </a:p>
          <a:p>
            <a:r>
              <a:rPr lang="en-US" sz="1200" kern="1200" dirty="0">
                <a:solidFill>
                  <a:schemeClr val="tx1"/>
                </a:solidFill>
                <a:effectLst/>
                <a:latin typeface="+mn-lt"/>
                <a:ea typeface="+mn-ea"/>
                <a:cs typeface="+mn-cs"/>
              </a:rPr>
              <a:t>The staff will work using only GOAP, and the guests will also use utility theory. I will be going deeper into this when we’re at their respective milestones.</a:t>
            </a:r>
          </a:p>
          <a:p>
            <a:r>
              <a:rPr lang="en-US" sz="1200" kern="1200" dirty="0">
                <a:solidFill>
                  <a:schemeClr val="tx1"/>
                </a:solidFill>
                <a:effectLst/>
                <a:latin typeface="+mn-lt"/>
                <a:ea typeface="+mn-ea"/>
                <a:cs typeface="+mn-cs"/>
              </a:rPr>
              <a:t>To make sure I was keeping on track with everything I used the management tool </a:t>
            </a:r>
            <a:r>
              <a:rPr lang="en-US" sz="1200" kern="1200" dirty="0" err="1">
                <a:solidFill>
                  <a:schemeClr val="tx1"/>
                </a:solidFill>
                <a:effectLst/>
                <a:latin typeface="+mn-lt"/>
                <a:ea typeface="+mn-ea"/>
                <a:cs typeface="+mn-cs"/>
              </a:rPr>
              <a:t>HackNPlan</a:t>
            </a:r>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This is an online multi-tool with multiple things like: Kanban board, metrics, design doc, etc.</a:t>
            </a:r>
          </a:p>
          <a:p>
            <a:r>
              <a:rPr lang="en-US" sz="1200" kern="1200" dirty="0">
                <a:solidFill>
                  <a:schemeClr val="tx1"/>
                </a:solidFill>
                <a:effectLst/>
                <a:latin typeface="+mn-lt"/>
                <a:ea typeface="+mn-ea"/>
                <a:cs typeface="+mn-cs"/>
              </a:rPr>
              <a:t>I’ve used this a lot to keep track of the different tasks I’ve done and planned. For those tasks it both has an option to put in expected time for it, and a log where you can log the time spent with an explanation of this time.</a:t>
            </a:r>
          </a:p>
          <a:p>
            <a:pPr marL="0" lvl="0" indent="0" algn="l" rtl="0">
              <a:spcBef>
                <a:spcPts val="0"/>
              </a:spcBef>
              <a:spcAft>
                <a:spcPts val="0"/>
              </a:spcAft>
              <a:buNone/>
            </a:pPr>
            <a:endParaRPr dirty="0"/>
          </a:p>
        </p:txBody>
      </p:sp>
    </p:spTree>
    <p:extLst>
      <p:ext uri="{BB962C8B-B14F-4D97-AF65-F5344CB8AC3E}">
        <p14:creationId xmlns:p14="http://schemas.microsoft.com/office/powerpoint/2010/main" val="111124838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3"/>
        <p:cNvGrpSpPr/>
        <p:nvPr/>
      </p:nvGrpSpPr>
      <p:grpSpPr>
        <a:xfrm>
          <a:off x="0" y="0"/>
          <a:ext cx="0" cy="0"/>
          <a:chOff x="0" y="0"/>
          <a:chExt cx="0" cy="0"/>
        </a:xfrm>
      </p:grpSpPr>
      <p:sp>
        <p:nvSpPr>
          <p:cNvPr id="134" name="Google Shape;134;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5" name="Google Shape;135;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r>
              <a:rPr lang="en-US" sz="1200" kern="1200" dirty="0">
                <a:solidFill>
                  <a:schemeClr val="tx1"/>
                </a:solidFill>
                <a:effectLst/>
                <a:latin typeface="+mn-lt"/>
                <a:ea typeface="+mn-ea"/>
                <a:cs typeface="+mn-cs"/>
              </a:rPr>
              <a:t>For planning, I have divided my project in 10 different milestones for the features I have made:</a:t>
            </a:r>
          </a:p>
          <a:p>
            <a:pPr lvl="0"/>
            <a:r>
              <a:rPr lang="en-US" sz="1200" kern="1200" dirty="0">
                <a:solidFill>
                  <a:schemeClr val="tx1"/>
                </a:solidFill>
                <a:effectLst/>
                <a:latin typeface="+mn-lt"/>
                <a:ea typeface="+mn-ea"/>
                <a:cs typeface="+mn-cs"/>
              </a:rPr>
              <a:t>2D tile map</a:t>
            </a:r>
          </a:p>
          <a:p>
            <a:pPr lvl="0"/>
            <a:r>
              <a:rPr lang="en-US" sz="1200" kern="1200" dirty="0">
                <a:solidFill>
                  <a:schemeClr val="tx1"/>
                </a:solidFill>
                <a:effectLst/>
                <a:latin typeface="+mn-lt"/>
                <a:ea typeface="+mn-ea"/>
                <a:cs typeface="+mn-cs"/>
              </a:rPr>
              <a:t>Basic player interaction</a:t>
            </a:r>
          </a:p>
          <a:p>
            <a:pPr lvl="0"/>
            <a:r>
              <a:rPr lang="en-US" sz="1200" kern="1200" dirty="0">
                <a:solidFill>
                  <a:schemeClr val="tx1"/>
                </a:solidFill>
                <a:effectLst/>
                <a:latin typeface="+mn-lt"/>
                <a:ea typeface="+mn-ea"/>
                <a:cs typeface="+mn-cs"/>
              </a:rPr>
              <a:t>Pathfinding</a:t>
            </a:r>
          </a:p>
          <a:p>
            <a:pPr lvl="0"/>
            <a:r>
              <a:rPr lang="en-US" sz="1200" kern="1200" dirty="0">
                <a:solidFill>
                  <a:schemeClr val="tx1"/>
                </a:solidFill>
                <a:effectLst/>
                <a:latin typeface="+mn-lt"/>
                <a:ea typeface="+mn-ea"/>
                <a:cs typeface="+mn-cs"/>
              </a:rPr>
              <a:t>Ai task manager</a:t>
            </a:r>
          </a:p>
          <a:p>
            <a:pPr lvl="0"/>
            <a:r>
              <a:rPr lang="en-US" sz="1200" kern="1200" dirty="0">
                <a:solidFill>
                  <a:schemeClr val="tx1"/>
                </a:solidFill>
                <a:effectLst/>
                <a:latin typeface="+mn-lt"/>
                <a:ea typeface="+mn-ea"/>
                <a:cs typeface="+mn-cs"/>
              </a:rPr>
              <a:t>GOAP planner</a:t>
            </a:r>
          </a:p>
          <a:p>
            <a:pPr lvl="0"/>
            <a:r>
              <a:rPr lang="en-US" sz="1200" kern="1200" dirty="0">
                <a:solidFill>
                  <a:schemeClr val="tx1"/>
                </a:solidFill>
                <a:effectLst/>
                <a:latin typeface="+mn-lt"/>
                <a:ea typeface="+mn-ea"/>
                <a:cs typeface="+mn-cs"/>
              </a:rPr>
              <a:t>Casino management</a:t>
            </a:r>
          </a:p>
          <a:p>
            <a:pPr lvl="0"/>
            <a:r>
              <a:rPr lang="en-US" sz="1200" kern="1200" dirty="0">
                <a:solidFill>
                  <a:schemeClr val="tx1"/>
                </a:solidFill>
                <a:effectLst/>
                <a:latin typeface="+mn-lt"/>
                <a:ea typeface="+mn-ea"/>
                <a:cs typeface="+mn-cs"/>
              </a:rPr>
              <a:t>Builders</a:t>
            </a:r>
          </a:p>
          <a:p>
            <a:pPr lvl="0"/>
            <a:r>
              <a:rPr lang="en-US" sz="1200" kern="1200" dirty="0">
                <a:solidFill>
                  <a:schemeClr val="tx1"/>
                </a:solidFill>
                <a:effectLst/>
                <a:latin typeface="+mn-lt"/>
                <a:ea typeface="+mn-ea"/>
                <a:cs typeface="+mn-cs"/>
              </a:rPr>
              <a:t>Poker, blackjack, and slot machines</a:t>
            </a:r>
          </a:p>
          <a:p>
            <a:pPr lvl="0"/>
            <a:r>
              <a:rPr lang="en-US" sz="1200" kern="1200" dirty="0">
                <a:solidFill>
                  <a:schemeClr val="tx1"/>
                </a:solidFill>
                <a:effectLst/>
                <a:latin typeface="+mn-lt"/>
                <a:ea typeface="+mn-ea"/>
                <a:cs typeface="+mn-cs"/>
              </a:rPr>
              <a:t>Guests</a:t>
            </a:r>
          </a:p>
          <a:p>
            <a:pPr lvl="0"/>
            <a:r>
              <a:rPr lang="en-US" sz="1200" kern="1200" dirty="0">
                <a:solidFill>
                  <a:schemeClr val="tx1"/>
                </a:solidFill>
                <a:effectLst/>
                <a:latin typeface="+mn-lt"/>
                <a:ea typeface="+mn-ea"/>
                <a:cs typeface="+mn-cs"/>
              </a:rPr>
              <a:t>Dealers</a:t>
            </a:r>
          </a:p>
          <a:p>
            <a:r>
              <a:rPr lang="en-US" sz="1200" kern="1200" dirty="0">
                <a:solidFill>
                  <a:schemeClr val="tx1"/>
                </a:solidFill>
                <a:effectLst/>
                <a:latin typeface="+mn-lt"/>
                <a:ea typeface="+mn-ea"/>
                <a:cs typeface="+mn-cs"/>
              </a:rPr>
              <a:t>I’ll be telling a bit about each of these milestones.</a:t>
            </a:r>
          </a:p>
          <a:p>
            <a:pPr marL="0" lvl="0" indent="0" algn="l" rtl="0">
              <a:spcBef>
                <a:spcPts val="0"/>
              </a:spcBef>
              <a:spcAft>
                <a:spcPts val="0"/>
              </a:spcAft>
              <a:buNone/>
            </a:pPr>
            <a:endParaRPr dirty="0"/>
          </a:p>
        </p:txBody>
      </p:sp>
    </p:spTree>
    <p:extLst>
      <p:ext uri="{BB962C8B-B14F-4D97-AF65-F5344CB8AC3E}">
        <p14:creationId xmlns:p14="http://schemas.microsoft.com/office/powerpoint/2010/main" val="195653592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0"/>
        <p:cNvGrpSpPr/>
        <p:nvPr/>
      </p:nvGrpSpPr>
      <p:grpSpPr>
        <a:xfrm>
          <a:off x="0" y="0"/>
          <a:ext cx="0" cy="0"/>
          <a:chOff x="0" y="0"/>
          <a:chExt cx="0" cy="0"/>
        </a:xfrm>
      </p:grpSpPr>
      <p:sp>
        <p:nvSpPr>
          <p:cNvPr id="121" name="Google Shape;121;g35f391192_02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2" name="Google Shape;122;g35f391192_02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r>
              <a:rPr lang="en-US" sz="1200" kern="1200" dirty="0">
                <a:solidFill>
                  <a:schemeClr val="tx1"/>
                </a:solidFill>
                <a:effectLst/>
                <a:latin typeface="+mn-lt"/>
                <a:ea typeface="+mn-ea"/>
                <a:cs typeface="+mn-cs"/>
              </a:rPr>
              <a:t>The </a:t>
            </a:r>
            <a:r>
              <a:rPr lang="en-US" sz="1200" kern="1200" dirty="0" err="1">
                <a:solidFill>
                  <a:schemeClr val="tx1"/>
                </a:solidFill>
                <a:effectLst/>
                <a:latin typeface="+mn-lt"/>
                <a:ea typeface="+mn-ea"/>
                <a:cs typeface="+mn-cs"/>
              </a:rPr>
              <a:t>tilemap</a:t>
            </a:r>
            <a:r>
              <a:rPr lang="en-US" sz="1200" kern="1200" dirty="0">
                <a:solidFill>
                  <a:schemeClr val="tx1"/>
                </a:solidFill>
                <a:effectLst/>
                <a:latin typeface="+mn-lt"/>
                <a:ea typeface="+mn-ea"/>
                <a:cs typeface="+mn-cs"/>
              </a:rPr>
              <a:t> is the part of the game that shows everything, as the name implies it’s a map made of a grid of tiles.</a:t>
            </a:r>
          </a:p>
          <a:p>
            <a:r>
              <a:rPr lang="en-US" sz="1200" kern="1200" dirty="0">
                <a:solidFill>
                  <a:schemeClr val="tx1"/>
                </a:solidFill>
                <a:effectLst/>
                <a:latin typeface="+mn-lt"/>
                <a:ea typeface="+mn-ea"/>
                <a:cs typeface="+mn-cs"/>
              </a:rPr>
              <a:t>I’ve used this as this is the style that the preview games use to, and it’s a staple of a lot of different other management games.</a:t>
            </a:r>
          </a:p>
          <a:p>
            <a:r>
              <a:rPr lang="en-US" sz="1200" kern="1200" dirty="0">
                <a:solidFill>
                  <a:schemeClr val="tx1"/>
                </a:solidFill>
                <a:effectLst/>
                <a:latin typeface="+mn-lt"/>
                <a:ea typeface="+mn-ea"/>
                <a:cs typeface="+mn-cs"/>
              </a:rPr>
              <a:t>For this I use a combination of Unreals build in </a:t>
            </a:r>
            <a:r>
              <a:rPr lang="en-US" sz="1200" kern="1200" dirty="0" err="1">
                <a:solidFill>
                  <a:schemeClr val="tx1"/>
                </a:solidFill>
                <a:effectLst/>
                <a:latin typeface="+mn-lt"/>
                <a:ea typeface="+mn-ea"/>
                <a:cs typeface="+mn-cs"/>
              </a:rPr>
              <a:t>tilemap</a:t>
            </a:r>
            <a:r>
              <a:rPr lang="en-US" sz="1200" kern="1200" dirty="0">
                <a:solidFill>
                  <a:schemeClr val="tx1"/>
                </a:solidFill>
                <a:effectLst/>
                <a:latin typeface="+mn-lt"/>
                <a:ea typeface="+mn-ea"/>
                <a:cs typeface="+mn-cs"/>
              </a:rPr>
              <a:t>, and my own made </a:t>
            </a:r>
            <a:r>
              <a:rPr lang="en-US" sz="1200" kern="1200" dirty="0" err="1">
                <a:solidFill>
                  <a:schemeClr val="tx1"/>
                </a:solidFill>
                <a:effectLst/>
                <a:latin typeface="+mn-lt"/>
                <a:ea typeface="+mn-ea"/>
                <a:cs typeface="+mn-cs"/>
              </a:rPr>
              <a:t>tilemap</a:t>
            </a:r>
            <a:r>
              <a:rPr lang="en-US" sz="1200" kern="1200" dirty="0">
                <a:solidFill>
                  <a:schemeClr val="tx1"/>
                </a:solidFill>
                <a:effectLst/>
                <a:latin typeface="+mn-lt"/>
                <a:ea typeface="+mn-ea"/>
                <a:cs typeface="+mn-cs"/>
              </a:rPr>
              <a:t>.</a:t>
            </a:r>
          </a:p>
          <a:p>
            <a:r>
              <a:rPr lang="en-US" sz="1200" kern="1200" dirty="0">
                <a:solidFill>
                  <a:schemeClr val="tx1"/>
                </a:solidFill>
                <a:effectLst/>
                <a:latin typeface="+mn-lt"/>
                <a:ea typeface="+mn-ea"/>
                <a:cs typeface="+mn-cs"/>
              </a:rPr>
              <a:t>This combination is made because the unreal </a:t>
            </a:r>
            <a:r>
              <a:rPr lang="en-US" sz="1200" kern="1200" dirty="0" err="1">
                <a:solidFill>
                  <a:schemeClr val="tx1"/>
                </a:solidFill>
                <a:effectLst/>
                <a:latin typeface="+mn-lt"/>
                <a:ea typeface="+mn-ea"/>
                <a:cs typeface="+mn-cs"/>
              </a:rPr>
              <a:t>tilemap</a:t>
            </a:r>
            <a:r>
              <a:rPr lang="en-US" sz="1200" kern="1200" dirty="0">
                <a:solidFill>
                  <a:schemeClr val="tx1"/>
                </a:solidFill>
                <a:effectLst/>
                <a:latin typeface="+mn-lt"/>
                <a:ea typeface="+mn-ea"/>
                <a:cs typeface="+mn-cs"/>
              </a:rPr>
              <a:t> is purely cosmetic, so only draws the tiles, but for this game I need separate </a:t>
            </a:r>
            <a:r>
              <a:rPr lang="en-US" sz="1200" kern="1200" dirty="0" err="1">
                <a:solidFill>
                  <a:schemeClr val="tx1"/>
                </a:solidFill>
                <a:effectLst/>
                <a:latin typeface="+mn-lt"/>
                <a:ea typeface="+mn-ea"/>
                <a:cs typeface="+mn-cs"/>
              </a:rPr>
              <a:t>behaviours</a:t>
            </a:r>
            <a:r>
              <a:rPr lang="en-US" sz="1200" kern="1200" dirty="0">
                <a:solidFill>
                  <a:schemeClr val="tx1"/>
                </a:solidFill>
                <a:effectLst/>
                <a:latin typeface="+mn-lt"/>
                <a:ea typeface="+mn-ea"/>
                <a:cs typeface="+mn-cs"/>
              </a:rPr>
              <a:t> for different type of tiles.</a:t>
            </a:r>
          </a:p>
          <a:p>
            <a:r>
              <a:rPr lang="en-US" sz="1200" kern="1200" dirty="0">
                <a:solidFill>
                  <a:schemeClr val="tx1"/>
                </a:solidFill>
                <a:effectLst/>
                <a:latin typeface="+mn-lt"/>
                <a:ea typeface="+mn-ea"/>
                <a:cs typeface="+mn-cs"/>
              </a:rPr>
              <a:t>The system I made myself to give different tiles different </a:t>
            </a:r>
            <a:r>
              <a:rPr lang="en-US" sz="1200" kern="1200" dirty="0" err="1">
                <a:solidFill>
                  <a:schemeClr val="tx1"/>
                </a:solidFill>
                <a:effectLst/>
                <a:latin typeface="+mn-lt"/>
                <a:ea typeface="+mn-ea"/>
                <a:cs typeface="+mn-cs"/>
              </a:rPr>
              <a:t>behaviours</a:t>
            </a:r>
            <a:r>
              <a:rPr lang="en-US" sz="1200" kern="1200" dirty="0">
                <a:solidFill>
                  <a:schemeClr val="tx1"/>
                </a:solidFill>
                <a:effectLst/>
                <a:latin typeface="+mn-lt"/>
                <a:ea typeface="+mn-ea"/>
                <a:cs typeface="+mn-cs"/>
              </a:rPr>
              <a:t> consists of a list of actors with the bare minimum, which have all information about what type of tile it is, and some shared info like if its walkable and which sprite to use for it. With added on top of this are actor components for the tiles that need additional behavior.</a:t>
            </a:r>
          </a:p>
          <a:p>
            <a:pPr marL="0" lvl="0" indent="0" algn="l" rtl="0">
              <a:spcBef>
                <a:spcPts val="0"/>
              </a:spcBef>
              <a:spcAft>
                <a:spcPts val="0"/>
              </a:spcAft>
              <a:buNone/>
            </a:pPr>
            <a:endParaRPr dirty="0"/>
          </a:p>
        </p:txBody>
      </p:sp>
    </p:spTree>
    <p:extLst>
      <p:ext uri="{BB962C8B-B14F-4D97-AF65-F5344CB8AC3E}">
        <p14:creationId xmlns:p14="http://schemas.microsoft.com/office/powerpoint/2010/main" val="393202884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0"/>
        <p:cNvGrpSpPr/>
        <p:nvPr/>
      </p:nvGrpSpPr>
      <p:grpSpPr>
        <a:xfrm>
          <a:off x="0" y="0"/>
          <a:ext cx="0" cy="0"/>
          <a:chOff x="0" y="0"/>
          <a:chExt cx="0" cy="0"/>
        </a:xfrm>
      </p:grpSpPr>
      <p:sp>
        <p:nvSpPr>
          <p:cNvPr id="121" name="Google Shape;121;g35f391192_02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2" name="Google Shape;122;g35f391192_02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r>
              <a:rPr lang="en-US" sz="1200" kern="1200" dirty="0">
                <a:solidFill>
                  <a:schemeClr val="tx1"/>
                </a:solidFill>
                <a:effectLst/>
                <a:latin typeface="+mn-lt"/>
                <a:ea typeface="+mn-ea"/>
                <a:cs typeface="+mn-cs"/>
              </a:rPr>
              <a:t>With the map in place, I wanted to start by adding the first controls for the game, like moving the camera around, zooming, and in game ways to edit the map.</a:t>
            </a:r>
          </a:p>
          <a:p>
            <a:r>
              <a:rPr lang="en-US" sz="1200" kern="1200" dirty="0">
                <a:solidFill>
                  <a:schemeClr val="tx1"/>
                </a:solidFill>
                <a:effectLst/>
                <a:latin typeface="+mn-lt"/>
                <a:ea typeface="+mn-ea"/>
                <a:cs typeface="+mn-cs"/>
              </a:rPr>
              <a:t>This was all fairly straight forward, but needed to make it a game instead of a picture.</a:t>
            </a:r>
          </a:p>
          <a:p>
            <a:r>
              <a:rPr lang="en-US" sz="1200" kern="1200" dirty="0">
                <a:solidFill>
                  <a:schemeClr val="tx1"/>
                </a:solidFill>
                <a:effectLst/>
                <a:latin typeface="+mn-lt"/>
                <a:ea typeface="+mn-ea"/>
                <a:cs typeface="+mn-cs"/>
              </a:rPr>
              <a:t>I also added a first bit of UI, to show what tile the player is hovering over, and some basic tile manipulation. As seen on the pictures.</a:t>
            </a:r>
          </a:p>
          <a:p>
            <a:pPr marL="0" lvl="0" indent="0" algn="l" rtl="0">
              <a:spcBef>
                <a:spcPts val="0"/>
              </a:spcBef>
              <a:spcAft>
                <a:spcPts val="0"/>
              </a:spcAft>
              <a:buNone/>
            </a:pPr>
            <a:endParaRPr dirty="0"/>
          </a:p>
        </p:txBody>
      </p:sp>
    </p:spTree>
    <p:extLst>
      <p:ext uri="{BB962C8B-B14F-4D97-AF65-F5344CB8AC3E}">
        <p14:creationId xmlns:p14="http://schemas.microsoft.com/office/powerpoint/2010/main" val="241624238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9F66D2-EFEB-4BE1-B1C3-80685847693C}"/>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8708EE68-F346-4B4F-9418-DF1A75E98647}"/>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A3B2ECE1-F230-45E2-AE5F-BE06A5D9643F}"/>
              </a:ext>
            </a:extLst>
          </p:cNvPr>
          <p:cNvSpPr>
            <a:spLocks noGrp="1"/>
          </p:cNvSpPr>
          <p:nvPr>
            <p:ph type="dt" sz="half" idx="10"/>
          </p:nvPr>
        </p:nvSpPr>
        <p:spPr/>
        <p:txBody>
          <a:bodyPr/>
          <a:lstStyle/>
          <a:p>
            <a:fld id="{5C397098-7961-4EB6-B3F3-E0BA71E4A2C9}" type="datetime1">
              <a:rPr lang="en-US" smtClean="0"/>
              <a:t>8/27/2019</a:t>
            </a:fld>
            <a:endParaRPr lang="en-US"/>
          </a:p>
        </p:txBody>
      </p:sp>
      <p:sp>
        <p:nvSpPr>
          <p:cNvPr id="5" name="Footer Placeholder 4">
            <a:extLst>
              <a:ext uri="{FF2B5EF4-FFF2-40B4-BE49-F238E27FC236}">
                <a16:creationId xmlns:a16="http://schemas.microsoft.com/office/drawing/2014/main" id="{C9DA66A9-5B19-424A-AA1D-0E3507EB302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A112A44-4904-43AF-94C2-88C31C4F72D4}"/>
              </a:ext>
            </a:extLst>
          </p:cNvPr>
          <p:cNvSpPr>
            <a:spLocks noGrp="1"/>
          </p:cNvSpPr>
          <p:nvPr>
            <p:ph type="sldNum" sz="quarter" idx="12"/>
          </p:nvPr>
        </p:nvSpPr>
        <p:spPr/>
        <p:txBody>
          <a:bodyPr/>
          <a:lstStyle/>
          <a:p>
            <a:fld id="{11359197-A247-465A-A1DD-C380EAB82608}" type="slidenum">
              <a:rPr lang="en-US" smtClean="0"/>
              <a:t>‹#›</a:t>
            </a:fld>
            <a:endParaRPr lang="en-US"/>
          </a:p>
        </p:txBody>
      </p:sp>
    </p:spTree>
    <p:extLst>
      <p:ext uri="{BB962C8B-B14F-4D97-AF65-F5344CB8AC3E}">
        <p14:creationId xmlns:p14="http://schemas.microsoft.com/office/powerpoint/2010/main" val="425231883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B27661-309F-4E1C-8B57-598A56FF6292}"/>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D2A6456F-490C-47FE-83EA-091836CE6F15}"/>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1EB650C-9779-4045-8C52-7D5C07CA9B0C}"/>
              </a:ext>
            </a:extLst>
          </p:cNvPr>
          <p:cNvSpPr>
            <a:spLocks noGrp="1"/>
          </p:cNvSpPr>
          <p:nvPr>
            <p:ph type="dt" sz="half" idx="10"/>
          </p:nvPr>
        </p:nvSpPr>
        <p:spPr/>
        <p:txBody>
          <a:bodyPr/>
          <a:lstStyle/>
          <a:p>
            <a:fld id="{C8621657-519B-4546-A06C-DA7C48EB83B4}" type="datetime1">
              <a:rPr lang="en-US" smtClean="0"/>
              <a:t>8/27/2019</a:t>
            </a:fld>
            <a:endParaRPr lang="en-US"/>
          </a:p>
        </p:txBody>
      </p:sp>
      <p:sp>
        <p:nvSpPr>
          <p:cNvPr id="5" name="Footer Placeholder 4">
            <a:extLst>
              <a:ext uri="{FF2B5EF4-FFF2-40B4-BE49-F238E27FC236}">
                <a16:creationId xmlns:a16="http://schemas.microsoft.com/office/drawing/2014/main" id="{BF35D5FC-F221-4FC9-8E42-74566E892F9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0043C0C-33D5-4412-86A0-78233160238F}"/>
              </a:ext>
            </a:extLst>
          </p:cNvPr>
          <p:cNvSpPr>
            <a:spLocks noGrp="1"/>
          </p:cNvSpPr>
          <p:nvPr>
            <p:ph type="sldNum" sz="quarter" idx="12"/>
          </p:nvPr>
        </p:nvSpPr>
        <p:spPr/>
        <p:txBody>
          <a:bodyPr/>
          <a:lstStyle/>
          <a:p>
            <a:fld id="{11359197-A247-465A-A1DD-C380EAB82608}" type="slidenum">
              <a:rPr lang="en-US" smtClean="0"/>
              <a:t>‹#›</a:t>
            </a:fld>
            <a:endParaRPr lang="en-US"/>
          </a:p>
        </p:txBody>
      </p:sp>
    </p:spTree>
    <p:extLst>
      <p:ext uri="{BB962C8B-B14F-4D97-AF65-F5344CB8AC3E}">
        <p14:creationId xmlns:p14="http://schemas.microsoft.com/office/powerpoint/2010/main" val="20478901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B2C3A606-DB67-4FF2-832C-6546806AF0FD}"/>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CBBAFA44-23EA-493D-B57D-EEFFBCD27A4A}"/>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D2DDDBA-EB97-4CE4-8F40-94B54E00BEE8}"/>
              </a:ext>
            </a:extLst>
          </p:cNvPr>
          <p:cNvSpPr>
            <a:spLocks noGrp="1"/>
          </p:cNvSpPr>
          <p:nvPr>
            <p:ph type="dt" sz="half" idx="10"/>
          </p:nvPr>
        </p:nvSpPr>
        <p:spPr/>
        <p:txBody>
          <a:bodyPr/>
          <a:lstStyle/>
          <a:p>
            <a:fld id="{5992D8E2-A849-40F4-8F9C-73A3572D4151}" type="datetime1">
              <a:rPr lang="en-US" smtClean="0"/>
              <a:t>8/27/2019</a:t>
            </a:fld>
            <a:endParaRPr lang="en-US"/>
          </a:p>
        </p:txBody>
      </p:sp>
      <p:sp>
        <p:nvSpPr>
          <p:cNvPr id="5" name="Footer Placeholder 4">
            <a:extLst>
              <a:ext uri="{FF2B5EF4-FFF2-40B4-BE49-F238E27FC236}">
                <a16:creationId xmlns:a16="http://schemas.microsoft.com/office/drawing/2014/main" id="{E36ED02E-DCF7-4065-A38D-F2F15581202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B9A3975-6905-4832-86AC-60E8B78A125C}"/>
              </a:ext>
            </a:extLst>
          </p:cNvPr>
          <p:cNvSpPr>
            <a:spLocks noGrp="1"/>
          </p:cNvSpPr>
          <p:nvPr>
            <p:ph type="sldNum" sz="quarter" idx="12"/>
          </p:nvPr>
        </p:nvSpPr>
        <p:spPr/>
        <p:txBody>
          <a:bodyPr/>
          <a:lstStyle/>
          <a:p>
            <a:fld id="{11359197-A247-465A-A1DD-C380EAB82608}" type="slidenum">
              <a:rPr lang="en-US" smtClean="0"/>
              <a:t>‹#›</a:t>
            </a:fld>
            <a:endParaRPr lang="en-US"/>
          </a:p>
        </p:txBody>
      </p:sp>
    </p:spTree>
    <p:extLst>
      <p:ext uri="{BB962C8B-B14F-4D97-AF65-F5344CB8AC3E}">
        <p14:creationId xmlns:p14="http://schemas.microsoft.com/office/powerpoint/2010/main" val="312635593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type="title">
  <p:cSld name="Title">
    <p:bg>
      <p:bgPr>
        <a:solidFill>
          <a:srgbClr val="004C52"/>
        </a:solidFill>
        <a:effectLst/>
      </p:bgPr>
    </p:bg>
    <p:spTree>
      <p:nvGrpSpPr>
        <p:cNvPr id="1" name="Shape 9"/>
        <p:cNvGrpSpPr/>
        <p:nvPr/>
      </p:nvGrpSpPr>
      <p:grpSpPr>
        <a:xfrm>
          <a:off x="0" y="0"/>
          <a:ext cx="0" cy="0"/>
          <a:chOff x="0" y="0"/>
          <a:chExt cx="0" cy="0"/>
        </a:xfrm>
      </p:grpSpPr>
      <p:sp>
        <p:nvSpPr>
          <p:cNvPr id="10" name="Google Shape;10;p2"/>
          <p:cNvSpPr/>
          <p:nvPr/>
        </p:nvSpPr>
        <p:spPr>
          <a:xfrm flipH="1">
            <a:off x="8033" y="402100"/>
            <a:ext cx="12200067" cy="5995664"/>
          </a:xfrm>
          <a:custGeom>
            <a:avLst/>
            <a:gdLst/>
            <a:ahLst/>
            <a:cxnLst/>
            <a:rect l="l" t="t" r="r" b="b"/>
            <a:pathLst>
              <a:path w="366002" h="149344" extrusionOk="0">
                <a:moveTo>
                  <a:pt x="0" y="55491"/>
                </a:moveTo>
                <a:lnTo>
                  <a:pt x="0" y="107122"/>
                </a:lnTo>
                <a:lnTo>
                  <a:pt x="96507" y="149344"/>
                </a:lnTo>
                <a:lnTo>
                  <a:pt x="366002" y="116290"/>
                </a:lnTo>
                <a:lnTo>
                  <a:pt x="366002" y="40050"/>
                </a:lnTo>
                <a:lnTo>
                  <a:pt x="274079" y="0"/>
                </a:lnTo>
                <a:close/>
              </a:path>
            </a:pathLst>
          </a:custGeom>
          <a:solidFill>
            <a:srgbClr val="00AE9D">
              <a:alpha val="83460"/>
            </a:srgbClr>
          </a:solidFill>
          <a:ln>
            <a:noFill/>
          </a:ln>
        </p:spPr>
      </p:sp>
      <p:sp>
        <p:nvSpPr>
          <p:cNvPr id="11" name="Google Shape;11;p2"/>
          <p:cNvSpPr/>
          <p:nvPr/>
        </p:nvSpPr>
        <p:spPr>
          <a:xfrm>
            <a:off x="-7867" y="1013309"/>
            <a:ext cx="12192200" cy="5026400"/>
          </a:xfrm>
          <a:custGeom>
            <a:avLst/>
            <a:gdLst/>
            <a:ahLst/>
            <a:cxnLst/>
            <a:rect l="l" t="t" r="r" b="b"/>
            <a:pathLst>
              <a:path w="365766" h="150792" extrusionOk="0">
                <a:moveTo>
                  <a:pt x="365766" y="12416"/>
                </a:moveTo>
                <a:lnTo>
                  <a:pt x="289997" y="0"/>
                </a:lnTo>
                <a:lnTo>
                  <a:pt x="0" y="55421"/>
                </a:lnTo>
                <a:lnTo>
                  <a:pt x="0" y="127486"/>
                </a:lnTo>
                <a:lnTo>
                  <a:pt x="70927" y="150792"/>
                </a:lnTo>
                <a:lnTo>
                  <a:pt x="365766" y="122256"/>
                </a:lnTo>
                <a:close/>
              </a:path>
            </a:pathLst>
          </a:custGeom>
          <a:solidFill>
            <a:srgbClr val="00AE9D">
              <a:alpha val="26540"/>
            </a:srgbClr>
          </a:solidFill>
          <a:ln>
            <a:noFill/>
          </a:ln>
        </p:spPr>
      </p:sp>
      <p:sp>
        <p:nvSpPr>
          <p:cNvPr id="12" name="Google Shape;12;p2"/>
          <p:cNvSpPr/>
          <p:nvPr/>
        </p:nvSpPr>
        <p:spPr>
          <a:xfrm>
            <a:off x="1" y="1801467"/>
            <a:ext cx="12208100" cy="3852084"/>
          </a:xfrm>
          <a:custGeom>
            <a:avLst/>
            <a:gdLst/>
            <a:ahLst/>
            <a:cxnLst/>
            <a:rect l="l" t="t" r="r" b="b"/>
            <a:pathLst>
              <a:path w="366243" h="106157" extrusionOk="0">
                <a:moveTo>
                  <a:pt x="241" y="0"/>
                </a:moveTo>
                <a:lnTo>
                  <a:pt x="0" y="77929"/>
                </a:lnTo>
                <a:lnTo>
                  <a:pt x="366243" y="106157"/>
                </a:lnTo>
                <a:lnTo>
                  <a:pt x="366243" y="4102"/>
                </a:lnTo>
                <a:close/>
              </a:path>
            </a:pathLst>
          </a:custGeom>
          <a:solidFill>
            <a:srgbClr val="ABE33F">
              <a:alpha val="81150"/>
            </a:srgbClr>
          </a:solidFill>
          <a:ln>
            <a:noFill/>
          </a:ln>
        </p:spPr>
      </p:sp>
      <p:sp>
        <p:nvSpPr>
          <p:cNvPr id="13" name="Google Shape;13;p2"/>
          <p:cNvSpPr txBox="1">
            <a:spLocks noGrp="1"/>
          </p:cNvSpPr>
          <p:nvPr>
            <p:ph type="ctrTitle"/>
          </p:nvPr>
        </p:nvSpPr>
        <p:spPr>
          <a:xfrm>
            <a:off x="2292033" y="2655767"/>
            <a:ext cx="7608000" cy="1546400"/>
          </a:xfrm>
          <a:prstGeom prst="rect">
            <a:avLst/>
          </a:prstGeom>
        </p:spPr>
        <p:txBody>
          <a:bodyPr spcFirstLastPara="1" wrap="square" lIns="91425" tIns="91425" rIns="91425" bIns="91425" anchor="ctr" anchorCtr="0"/>
          <a:lstStyle>
            <a:lvl1pPr lvl="0" algn="ctr">
              <a:spcBef>
                <a:spcPts val="0"/>
              </a:spcBef>
              <a:spcAft>
                <a:spcPts val="0"/>
              </a:spcAft>
              <a:buSzPts val="4800"/>
              <a:buNone/>
              <a:defRPr sz="6400"/>
            </a:lvl1pPr>
            <a:lvl2pPr lvl="1" algn="ctr">
              <a:spcBef>
                <a:spcPts val="0"/>
              </a:spcBef>
              <a:spcAft>
                <a:spcPts val="0"/>
              </a:spcAft>
              <a:buSzPts val="4800"/>
              <a:buNone/>
              <a:defRPr sz="6400"/>
            </a:lvl2pPr>
            <a:lvl3pPr lvl="2" algn="ctr">
              <a:spcBef>
                <a:spcPts val="0"/>
              </a:spcBef>
              <a:spcAft>
                <a:spcPts val="0"/>
              </a:spcAft>
              <a:buSzPts val="4800"/>
              <a:buNone/>
              <a:defRPr sz="6400"/>
            </a:lvl3pPr>
            <a:lvl4pPr lvl="3" algn="ctr">
              <a:spcBef>
                <a:spcPts val="0"/>
              </a:spcBef>
              <a:spcAft>
                <a:spcPts val="0"/>
              </a:spcAft>
              <a:buSzPts val="4800"/>
              <a:buNone/>
              <a:defRPr sz="6400"/>
            </a:lvl4pPr>
            <a:lvl5pPr lvl="4" algn="ctr">
              <a:spcBef>
                <a:spcPts val="0"/>
              </a:spcBef>
              <a:spcAft>
                <a:spcPts val="0"/>
              </a:spcAft>
              <a:buSzPts val="4800"/>
              <a:buNone/>
              <a:defRPr sz="6400"/>
            </a:lvl5pPr>
            <a:lvl6pPr lvl="5" algn="ctr">
              <a:spcBef>
                <a:spcPts val="0"/>
              </a:spcBef>
              <a:spcAft>
                <a:spcPts val="0"/>
              </a:spcAft>
              <a:buSzPts val="4800"/>
              <a:buNone/>
              <a:defRPr sz="6400"/>
            </a:lvl6pPr>
            <a:lvl7pPr lvl="6" algn="ctr">
              <a:spcBef>
                <a:spcPts val="0"/>
              </a:spcBef>
              <a:spcAft>
                <a:spcPts val="0"/>
              </a:spcAft>
              <a:buSzPts val="4800"/>
              <a:buNone/>
              <a:defRPr sz="6400"/>
            </a:lvl7pPr>
            <a:lvl8pPr lvl="7" algn="ctr">
              <a:spcBef>
                <a:spcPts val="0"/>
              </a:spcBef>
              <a:spcAft>
                <a:spcPts val="0"/>
              </a:spcAft>
              <a:buSzPts val="4800"/>
              <a:buNone/>
              <a:defRPr sz="6400"/>
            </a:lvl8pPr>
            <a:lvl9pPr lvl="8" algn="ctr">
              <a:spcBef>
                <a:spcPts val="0"/>
              </a:spcBef>
              <a:spcAft>
                <a:spcPts val="0"/>
              </a:spcAft>
              <a:buSzPts val="4800"/>
              <a:buNone/>
              <a:defRPr sz="6400"/>
            </a:lvl9pPr>
          </a:lstStyle>
          <a:p>
            <a:endParaRPr/>
          </a:p>
        </p:txBody>
      </p:sp>
      <p:sp>
        <p:nvSpPr>
          <p:cNvPr id="5" name="Date Placeholder 4">
            <a:extLst>
              <a:ext uri="{FF2B5EF4-FFF2-40B4-BE49-F238E27FC236}">
                <a16:creationId xmlns:a16="http://schemas.microsoft.com/office/drawing/2014/main" id="{1FB1BFA0-E2F8-45CC-816A-59DFC42DD069}"/>
              </a:ext>
            </a:extLst>
          </p:cNvPr>
          <p:cNvSpPr>
            <a:spLocks noGrp="1"/>
          </p:cNvSpPr>
          <p:nvPr>
            <p:ph type="dt" sz="half" idx="10"/>
          </p:nvPr>
        </p:nvSpPr>
        <p:spPr/>
        <p:txBody>
          <a:bodyPr/>
          <a:lstStyle>
            <a:lvl1pPr>
              <a:defRPr>
                <a:solidFill>
                  <a:schemeClr val="tx1"/>
                </a:solidFill>
              </a:defRPr>
            </a:lvl1pPr>
          </a:lstStyle>
          <a:p>
            <a:fld id="{04C29EF4-E365-4572-9DC3-FB13C2B99FFC}" type="datetime1">
              <a:rPr lang="en-US" smtClean="0"/>
              <a:t>8/27/2019</a:t>
            </a:fld>
            <a:endParaRPr lang="en-US" dirty="0"/>
          </a:p>
        </p:txBody>
      </p:sp>
      <p:sp>
        <p:nvSpPr>
          <p:cNvPr id="7" name="Slide Number Placeholder 6">
            <a:extLst>
              <a:ext uri="{FF2B5EF4-FFF2-40B4-BE49-F238E27FC236}">
                <a16:creationId xmlns:a16="http://schemas.microsoft.com/office/drawing/2014/main" id="{341E2A6B-67CB-4FF9-8A66-BDC9DB64FDC8}"/>
              </a:ext>
            </a:extLst>
          </p:cNvPr>
          <p:cNvSpPr>
            <a:spLocks noGrp="1"/>
          </p:cNvSpPr>
          <p:nvPr>
            <p:ph type="sldNum" sz="quarter" idx="12"/>
          </p:nvPr>
        </p:nvSpPr>
        <p:spPr/>
        <p:txBody>
          <a:bodyPr/>
          <a:lstStyle>
            <a:lvl1pPr>
              <a:defRPr>
                <a:solidFill>
                  <a:schemeClr val="tx1"/>
                </a:solidFill>
              </a:defRPr>
            </a:lvl1pPr>
          </a:lstStyle>
          <a:p>
            <a:fld id="{11359197-A247-465A-A1DD-C380EAB82608}" type="slidenum">
              <a:rPr lang="en-US" smtClean="0"/>
              <a:pPr/>
              <a:t>‹#›</a:t>
            </a:fld>
            <a:endParaRPr lang="en-US" dirty="0"/>
          </a:p>
        </p:txBody>
      </p:sp>
    </p:spTree>
    <p:extLst>
      <p:ext uri="{BB962C8B-B14F-4D97-AF65-F5344CB8AC3E}">
        <p14:creationId xmlns:p14="http://schemas.microsoft.com/office/powerpoint/2010/main" val="339531070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Subtitle">
  <p:cSld name="Subtitle">
    <p:bg>
      <p:bgPr>
        <a:solidFill>
          <a:srgbClr val="ABE33F"/>
        </a:solidFill>
        <a:effectLst/>
      </p:bgPr>
    </p:bg>
    <p:spTree>
      <p:nvGrpSpPr>
        <p:cNvPr id="1" name="Shape 14"/>
        <p:cNvGrpSpPr/>
        <p:nvPr/>
      </p:nvGrpSpPr>
      <p:grpSpPr>
        <a:xfrm>
          <a:off x="0" y="0"/>
          <a:ext cx="0" cy="0"/>
          <a:chOff x="0" y="0"/>
          <a:chExt cx="0" cy="0"/>
        </a:xfrm>
      </p:grpSpPr>
      <p:sp>
        <p:nvSpPr>
          <p:cNvPr id="15" name="Google Shape;15;p3"/>
          <p:cNvSpPr/>
          <p:nvPr/>
        </p:nvSpPr>
        <p:spPr>
          <a:xfrm flipH="1">
            <a:off x="8033" y="402100"/>
            <a:ext cx="12200067" cy="5995664"/>
          </a:xfrm>
          <a:custGeom>
            <a:avLst/>
            <a:gdLst/>
            <a:ahLst/>
            <a:cxnLst/>
            <a:rect l="l" t="t" r="r" b="b"/>
            <a:pathLst>
              <a:path w="366002" h="149344" extrusionOk="0">
                <a:moveTo>
                  <a:pt x="0" y="55491"/>
                </a:moveTo>
                <a:lnTo>
                  <a:pt x="0" y="107122"/>
                </a:lnTo>
                <a:lnTo>
                  <a:pt x="96507" y="149344"/>
                </a:lnTo>
                <a:lnTo>
                  <a:pt x="366002" y="116290"/>
                </a:lnTo>
                <a:lnTo>
                  <a:pt x="366002" y="40050"/>
                </a:lnTo>
                <a:lnTo>
                  <a:pt x="274079" y="0"/>
                </a:lnTo>
                <a:close/>
              </a:path>
            </a:pathLst>
          </a:custGeom>
          <a:solidFill>
            <a:srgbClr val="004C52"/>
          </a:solidFill>
          <a:ln>
            <a:noFill/>
          </a:ln>
        </p:spPr>
      </p:sp>
      <p:sp>
        <p:nvSpPr>
          <p:cNvPr id="16" name="Google Shape;16;p3"/>
          <p:cNvSpPr/>
          <p:nvPr/>
        </p:nvSpPr>
        <p:spPr>
          <a:xfrm>
            <a:off x="-7867" y="1005267"/>
            <a:ext cx="12192200" cy="5026400"/>
          </a:xfrm>
          <a:custGeom>
            <a:avLst/>
            <a:gdLst/>
            <a:ahLst/>
            <a:cxnLst/>
            <a:rect l="l" t="t" r="r" b="b"/>
            <a:pathLst>
              <a:path w="365766" h="150792" extrusionOk="0">
                <a:moveTo>
                  <a:pt x="365766" y="12416"/>
                </a:moveTo>
                <a:lnTo>
                  <a:pt x="289997" y="0"/>
                </a:lnTo>
                <a:lnTo>
                  <a:pt x="0" y="55421"/>
                </a:lnTo>
                <a:lnTo>
                  <a:pt x="0" y="127486"/>
                </a:lnTo>
                <a:lnTo>
                  <a:pt x="70927" y="150792"/>
                </a:lnTo>
                <a:lnTo>
                  <a:pt x="365766" y="122256"/>
                </a:lnTo>
                <a:close/>
              </a:path>
            </a:pathLst>
          </a:custGeom>
          <a:solidFill>
            <a:srgbClr val="00AE9D">
              <a:alpha val="26540"/>
            </a:srgbClr>
          </a:solidFill>
          <a:ln>
            <a:noFill/>
          </a:ln>
        </p:spPr>
      </p:sp>
      <p:sp>
        <p:nvSpPr>
          <p:cNvPr id="17" name="Google Shape;17;p3"/>
          <p:cNvSpPr/>
          <p:nvPr/>
        </p:nvSpPr>
        <p:spPr>
          <a:xfrm>
            <a:off x="1" y="1801467"/>
            <a:ext cx="12208100" cy="3852084"/>
          </a:xfrm>
          <a:custGeom>
            <a:avLst/>
            <a:gdLst/>
            <a:ahLst/>
            <a:cxnLst/>
            <a:rect l="l" t="t" r="r" b="b"/>
            <a:pathLst>
              <a:path w="366243" h="106157" extrusionOk="0">
                <a:moveTo>
                  <a:pt x="241" y="0"/>
                </a:moveTo>
                <a:lnTo>
                  <a:pt x="0" y="77929"/>
                </a:lnTo>
                <a:lnTo>
                  <a:pt x="366243" y="106157"/>
                </a:lnTo>
                <a:lnTo>
                  <a:pt x="366243" y="4102"/>
                </a:lnTo>
                <a:close/>
              </a:path>
            </a:pathLst>
          </a:custGeom>
          <a:solidFill>
            <a:srgbClr val="00AE9D">
              <a:alpha val="83460"/>
            </a:srgbClr>
          </a:solidFill>
          <a:ln>
            <a:noFill/>
          </a:ln>
        </p:spPr>
      </p:sp>
      <p:sp>
        <p:nvSpPr>
          <p:cNvPr id="18" name="Google Shape;18;p3"/>
          <p:cNvSpPr txBox="1">
            <a:spLocks noGrp="1"/>
          </p:cNvSpPr>
          <p:nvPr>
            <p:ph type="ctrTitle"/>
          </p:nvPr>
        </p:nvSpPr>
        <p:spPr>
          <a:xfrm>
            <a:off x="2420700" y="2720733"/>
            <a:ext cx="7350800" cy="1546400"/>
          </a:xfrm>
          <a:prstGeom prst="rect">
            <a:avLst/>
          </a:prstGeom>
        </p:spPr>
        <p:txBody>
          <a:bodyPr spcFirstLastPara="1" wrap="square" lIns="91425" tIns="91425" rIns="91425" bIns="91425" anchor="b" anchorCtr="0"/>
          <a:lstStyle>
            <a:lvl1pPr lvl="0" algn="ctr" rtl="0">
              <a:spcBef>
                <a:spcPts val="0"/>
              </a:spcBef>
              <a:spcAft>
                <a:spcPts val="0"/>
              </a:spcAft>
              <a:buSzPts val="3600"/>
              <a:buNone/>
              <a:defRPr sz="4800"/>
            </a:lvl1pPr>
            <a:lvl2pPr lvl="1" algn="ctr" rtl="0">
              <a:spcBef>
                <a:spcPts val="0"/>
              </a:spcBef>
              <a:spcAft>
                <a:spcPts val="0"/>
              </a:spcAft>
              <a:buSzPts val="3600"/>
              <a:buNone/>
              <a:defRPr sz="4800"/>
            </a:lvl2pPr>
            <a:lvl3pPr lvl="2" algn="ctr" rtl="0">
              <a:spcBef>
                <a:spcPts val="0"/>
              </a:spcBef>
              <a:spcAft>
                <a:spcPts val="0"/>
              </a:spcAft>
              <a:buSzPts val="3600"/>
              <a:buNone/>
              <a:defRPr sz="4800"/>
            </a:lvl3pPr>
            <a:lvl4pPr lvl="3" algn="ctr" rtl="0">
              <a:spcBef>
                <a:spcPts val="0"/>
              </a:spcBef>
              <a:spcAft>
                <a:spcPts val="0"/>
              </a:spcAft>
              <a:buSzPts val="3600"/>
              <a:buNone/>
              <a:defRPr sz="4800"/>
            </a:lvl4pPr>
            <a:lvl5pPr lvl="4" algn="ctr" rtl="0">
              <a:spcBef>
                <a:spcPts val="0"/>
              </a:spcBef>
              <a:spcAft>
                <a:spcPts val="0"/>
              </a:spcAft>
              <a:buSzPts val="3600"/>
              <a:buNone/>
              <a:defRPr sz="4800"/>
            </a:lvl5pPr>
            <a:lvl6pPr lvl="5" algn="ctr" rtl="0">
              <a:spcBef>
                <a:spcPts val="0"/>
              </a:spcBef>
              <a:spcAft>
                <a:spcPts val="0"/>
              </a:spcAft>
              <a:buSzPts val="3600"/>
              <a:buNone/>
              <a:defRPr sz="4800"/>
            </a:lvl6pPr>
            <a:lvl7pPr lvl="6" algn="ctr" rtl="0">
              <a:spcBef>
                <a:spcPts val="0"/>
              </a:spcBef>
              <a:spcAft>
                <a:spcPts val="0"/>
              </a:spcAft>
              <a:buSzPts val="3600"/>
              <a:buNone/>
              <a:defRPr sz="4800"/>
            </a:lvl7pPr>
            <a:lvl8pPr lvl="7" algn="ctr" rtl="0">
              <a:spcBef>
                <a:spcPts val="0"/>
              </a:spcBef>
              <a:spcAft>
                <a:spcPts val="0"/>
              </a:spcAft>
              <a:buSzPts val="3600"/>
              <a:buNone/>
              <a:defRPr sz="4800"/>
            </a:lvl8pPr>
            <a:lvl9pPr lvl="8" algn="ctr" rtl="0">
              <a:spcBef>
                <a:spcPts val="0"/>
              </a:spcBef>
              <a:spcAft>
                <a:spcPts val="0"/>
              </a:spcAft>
              <a:buSzPts val="3600"/>
              <a:buNone/>
              <a:defRPr sz="4800"/>
            </a:lvl9pPr>
          </a:lstStyle>
          <a:p>
            <a:endParaRPr/>
          </a:p>
        </p:txBody>
      </p:sp>
      <p:sp>
        <p:nvSpPr>
          <p:cNvPr id="19" name="Google Shape;19;p3"/>
          <p:cNvSpPr txBox="1">
            <a:spLocks noGrp="1"/>
          </p:cNvSpPr>
          <p:nvPr>
            <p:ph type="subTitle" idx="1"/>
          </p:nvPr>
        </p:nvSpPr>
        <p:spPr>
          <a:xfrm>
            <a:off x="2420500" y="4091533"/>
            <a:ext cx="7350800" cy="1046400"/>
          </a:xfrm>
          <a:prstGeom prst="rect">
            <a:avLst/>
          </a:prstGeom>
        </p:spPr>
        <p:txBody>
          <a:bodyPr spcFirstLastPara="1" wrap="square" lIns="91425" tIns="91425" rIns="91425" bIns="91425" anchor="t" anchorCtr="0"/>
          <a:lstStyle>
            <a:lvl1pPr lvl="0" algn="ctr" rtl="0">
              <a:spcBef>
                <a:spcPts val="0"/>
              </a:spcBef>
              <a:spcAft>
                <a:spcPts val="0"/>
              </a:spcAft>
              <a:buClr>
                <a:srgbClr val="004C52"/>
              </a:buClr>
              <a:buSzPts val="1800"/>
              <a:buNone/>
              <a:defRPr sz="2400" b="1"/>
            </a:lvl1pPr>
            <a:lvl2pPr lvl="1" algn="ctr" rtl="0">
              <a:spcBef>
                <a:spcPts val="0"/>
              </a:spcBef>
              <a:spcAft>
                <a:spcPts val="0"/>
              </a:spcAft>
              <a:buClr>
                <a:srgbClr val="004C52"/>
              </a:buClr>
              <a:buSzPts val="1800"/>
              <a:buNone/>
              <a:defRPr sz="2400" b="1"/>
            </a:lvl2pPr>
            <a:lvl3pPr lvl="2" algn="ctr" rtl="0">
              <a:spcBef>
                <a:spcPts val="0"/>
              </a:spcBef>
              <a:spcAft>
                <a:spcPts val="0"/>
              </a:spcAft>
              <a:buClr>
                <a:srgbClr val="004C52"/>
              </a:buClr>
              <a:buSzPts val="1800"/>
              <a:buNone/>
              <a:defRPr sz="2400" b="1"/>
            </a:lvl3pPr>
            <a:lvl4pPr lvl="3" algn="ctr" rtl="0">
              <a:spcBef>
                <a:spcPts val="0"/>
              </a:spcBef>
              <a:spcAft>
                <a:spcPts val="0"/>
              </a:spcAft>
              <a:buSzPts val="1800"/>
              <a:buNone/>
              <a:defRPr sz="2400" b="1"/>
            </a:lvl4pPr>
            <a:lvl5pPr lvl="4" algn="ctr" rtl="0">
              <a:spcBef>
                <a:spcPts val="0"/>
              </a:spcBef>
              <a:spcAft>
                <a:spcPts val="0"/>
              </a:spcAft>
              <a:buSzPts val="1800"/>
              <a:buNone/>
              <a:defRPr sz="2400" b="1"/>
            </a:lvl5pPr>
            <a:lvl6pPr lvl="5" algn="ctr" rtl="0">
              <a:spcBef>
                <a:spcPts val="0"/>
              </a:spcBef>
              <a:spcAft>
                <a:spcPts val="0"/>
              </a:spcAft>
              <a:buSzPts val="1800"/>
              <a:buNone/>
              <a:defRPr sz="2400" b="1"/>
            </a:lvl6pPr>
            <a:lvl7pPr lvl="6" algn="ctr" rtl="0">
              <a:spcBef>
                <a:spcPts val="0"/>
              </a:spcBef>
              <a:spcAft>
                <a:spcPts val="0"/>
              </a:spcAft>
              <a:buSzPts val="1800"/>
              <a:buNone/>
              <a:defRPr sz="2400" b="1"/>
            </a:lvl7pPr>
            <a:lvl8pPr lvl="7" algn="ctr" rtl="0">
              <a:spcBef>
                <a:spcPts val="0"/>
              </a:spcBef>
              <a:spcAft>
                <a:spcPts val="0"/>
              </a:spcAft>
              <a:buSzPts val="1800"/>
              <a:buNone/>
              <a:defRPr sz="2400" b="1"/>
            </a:lvl8pPr>
            <a:lvl9pPr lvl="8" algn="ctr" rtl="0">
              <a:spcBef>
                <a:spcPts val="0"/>
              </a:spcBef>
              <a:spcAft>
                <a:spcPts val="0"/>
              </a:spcAft>
              <a:buSzPts val="1800"/>
              <a:buNone/>
              <a:defRPr sz="2400" b="1"/>
            </a:lvl9pPr>
          </a:lstStyle>
          <a:p>
            <a:endParaRPr/>
          </a:p>
        </p:txBody>
      </p:sp>
      <p:sp>
        <p:nvSpPr>
          <p:cNvPr id="20" name="Google Shape;20;p3"/>
          <p:cNvSpPr txBox="1">
            <a:spLocks noGrp="1"/>
          </p:cNvSpPr>
          <p:nvPr>
            <p:ph type="sldNum" idx="12"/>
          </p:nvPr>
        </p:nvSpPr>
        <p:spPr>
          <a:xfrm>
            <a:off x="36163" y="6333135"/>
            <a:ext cx="731600" cy="524800"/>
          </a:xfrm>
          <a:prstGeom prst="rect">
            <a:avLst/>
          </a:prstGeom>
        </p:spPr>
        <p:txBody>
          <a:bodyPr spcFirstLastPara="1" wrap="square" lIns="91425" tIns="91425" rIns="91425" bIns="91425" anchor="t" anchorCtr="0">
            <a:noAutofit/>
          </a:bodyPr>
          <a:lstStyle>
            <a:lvl1pPr lvl="0">
              <a:buNone/>
              <a:defRPr>
                <a:solidFill>
                  <a:schemeClr val="tx1"/>
                </a:solidFill>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algn="l"/>
            <a:fld id="{00000000-1234-1234-1234-123412341234}" type="slidenum">
              <a:rPr lang="en" smtClean="0"/>
              <a:pPr algn="l"/>
              <a:t>‹#›</a:t>
            </a:fld>
            <a:endParaRPr lang="en" dirty="0"/>
          </a:p>
        </p:txBody>
      </p:sp>
    </p:spTree>
    <p:extLst>
      <p:ext uri="{BB962C8B-B14F-4D97-AF65-F5344CB8AC3E}">
        <p14:creationId xmlns:p14="http://schemas.microsoft.com/office/powerpoint/2010/main" val="13373690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Title + 1 column" type="tx">
  <p:cSld name="Title + 1 column">
    <p:spTree>
      <p:nvGrpSpPr>
        <p:cNvPr id="1" name="Shape 29"/>
        <p:cNvGrpSpPr/>
        <p:nvPr/>
      </p:nvGrpSpPr>
      <p:grpSpPr>
        <a:xfrm>
          <a:off x="0" y="0"/>
          <a:ext cx="0" cy="0"/>
          <a:chOff x="0" y="0"/>
          <a:chExt cx="0" cy="0"/>
        </a:xfrm>
      </p:grpSpPr>
      <p:grpSp>
        <p:nvGrpSpPr>
          <p:cNvPr id="30" name="Google Shape;30;p5"/>
          <p:cNvGrpSpPr/>
          <p:nvPr/>
        </p:nvGrpSpPr>
        <p:grpSpPr>
          <a:xfrm>
            <a:off x="-8033" y="0"/>
            <a:ext cx="12224167" cy="6884133"/>
            <a:chOff x="-6025" y="0"/>
            <a:chExt cx="9168125" cy="5163100"/>
          </a:xfrm>
        </p:grpSpPr>
        <p:sp>
          <p:nvSpPr>
            <p:cNvPr id="31" name="Google Shape;31;p5"/>
            <p:cNvSpPr/>
            <p:nvPr/>
          </p:nvSpPr>
          <p:spPr>
            <a:xfrm>
              <a:off x="0" y="0"/>
              <a:ext cx="8552900" cy="1333000"/>
            </a:xfrm>
            <a:custGeom>
              <a:avLst/>
              <a:gdLst/>
              <a:ahLst/>
              <a:cxnLst/>
              <a:rect l="l" t="t" r="r" b="b"/>
              <a:pathLst>
                <a:path w="342116" h="53320" extrusionOk="0">
                  <a:moveTo>
                    <a:pt x="0" y="0"/>
                  </a:moveTo>
                  <a:lnTo>
                    <a:pt x="0" y="53320"/>
                  </a:lnTo>
                  <a:lnTo>
                    <a:pt x="342116" y="0"/>
                  </a:lnTo>
                  <a:close/>
                </a:path>
              </a:pathLst>
            </a:custGeom>
            <a:solidFill>
              <a:srgbClr val="004C52"/>
            </a:solidFill>
            <a:ln>
              <a:noFill/>
            </a:ln>
          </p:spPr>
        </p:sp>
        <p:sp>
          <p:nvSpPr>
            <p:cNvPr id="32" name="Google Shape;32;p5"/>
            <p:cNvSpPr/>
            <p:nvPr/>
          </p:nvSpPr>
          <p:spPr>
            <a:xfrm>
              <a:off x="2563450" y="0"/>
              <a:ext cx="6580550" cy="1272675"/>
            </a:xfrm>
            <a:custGeom>
              <a:avLst/>
              <a:gdLst/>
              <a:ahLst/>
              <a:cxnLst/>
              <a:rect l="l" t="t" r="r" b="b"/>
              <a:pathLst>
                <a:path w="263222" h="50907" extrusionOk="0">
                  <a:moveTo>
                    <a:pt x="0" y="0"/>
                  </a:moveTo>
                  <a:lnTo>
                    <a:pt x="217381" y="50907"/>
                  </a:lnTo>
                  <a:lnTo>
                    <a:pt x="263222" y="10133"/>
                  </a:lnTo>
                  <a:lnTo>
                    <a:pt x="263222" y="0"/>
                  </a:lnTo>
                  <a:close/>
                </a:path>
              </a:pathLst>
            </a:custGeom>
            <a:solidFill>
              <a:srgbClr val="00AE9D">
                <a:alpha val="83460"/>
              </a:srgbClr>
            </a:solidFill>
            <a:ln>
              <a:noFill/>
            </a:ln>
          </p:spPr>
        </p:sp>
        <p:sp>
          <p:nvSpPr>
            <p:cNvPr id="33" name="Google Shape;33;p5"/>
            <p:cNvSpPr/>
            <p:nvPr/>
          </p:nvSpPr>
          <p:spPr>
            <a:xfrm>
              <a:off x="-6025" y="2"/>
              <a:ext cx="7298300" cy="1471709"/>
            </a:xfrm>
            <a:custGeom>
              <a:avLst/>
              <a:gdLst/>
              <a:ahLst/>
              <a:cxnLst/>
              <a:rect l="l" t="t" r="r" b="b"/>
              <a:pathLst>
                <a:path w="291932" h="58628" extrusionOk="0">
                  <a:moveTo>
                    <a:pt x="0" y="18578"/>
                  </a:moveTo>
                  <a:lnTo>
                    <a:pt x="241" y="34019"/>
                  </a:lnTo>
                  <a:lnTo>
                    <a:pt x="221482" y="58628"/>
                  </a:lnTo>
                  <a:lnTo>
                    <a:pt x="291932" y="0"/>
                  </a:lnTo>
                  <a:close/>
                </a:path>
              </a:pathLst>
            </a:custGeom>
            <a:solidFill>
              <a:srgbClr val="ABE33F">
                <a:alpha val="81150"/>
              </a:srgbClr>
            </a:solidFill>
            <a:ln>
              <a:noFill/>
            </a:ln>
          </p:spPr>
        </p:sp>
        <p:sp>
          <p:nvSpPr>
            <p:cNvPr id="34" name="Google Shape;34;p5"/>
            <p:cNvSpPr/>
            <p:nvPr/>
          </p:nvSpPr>
          <p:spPr>
            <a:xfrm>
              <a:off x="3596100" y="4667000"/>
              <a:ext cx="5090700" cy="476500"/>
            </a:xfrm>
            <a:custGeom>
              <a:avLst/>
              <a:gdLst/>
              <a:ahLst/>
              <a:cxnLst/>
              <a:rect l="l" t="t" r="r" b="b"/>
              <a:pathLst>
                <a:path w="203628" h="19060" extrusionOk="0">
                  <a:moveTo>
                    <a:pt x="0" y="19060"/>
                  </a:moveTo>
                  <a:lnTo>
                    <a:pt x="203628" y="19060"/>
                  </a:lnTo>
                  <a:lnTo>
                    <a:pt x="157305" y="0"/>
                  </a:lnTo>
                  <a:close/>
                </a:path>
              </a:pathLst>
            </a:custGeom>
            <a:solidFill>
              <a:srgbClr val="004C52"/>
            </a:solidFill>
            <a:ln>
              <a:noFill/>
            </a:ln>
          </p:spPr>
        </p:sp>
        <p:sp>
          <p:nvSpPr>
            <p:cNvPr id="35" name="Google Shape;35;p5"/>
            <p:cNvSpPr/>
            <p:nvPr/>
          </p:nvSpPr>
          <p:spPr>
            <a:xfrm>
              <a:off x="5525000" y="4692625"/>
              <a:ext cx="3637100" cy="470475"/>
            </a:xfrm>
            <a:custGeom>
              <a:avLst/>
              <a:gdLst/>
              <a:ahLst/>
              <a:cxnLst/>
              <a:rect l="l" t="t" r="r" b="b"/>
              <a:pathLst>
                <a:path w="145484" h="18819" extrusionOk="0">
                  <a:moveTo>
                    <a:pt x="145484" y="0"/>
                  </a:moveTo>
                  <a:lnTo>
                    <a:pt x="145484" y="18819"/>
                  </a:lnTo>
                  <a:lnTo>
                    <a:pt x="0" y="18819"/>
                  </a:lnTo>
                  <a:close/>
                </a:path>
              </a:pathLst>
            </a:custGeom>
            <a:solidFill>
              <a:srgbClr val="00AE9D">
                <a:alpha val="83460"/>
              </a:srgbClr>
            </a:solidFill>
            <a:ln>
              <a:noFill/>
            </a:ln>
          </p:spPr>
        </p:sp>
        <p:sp>
          <p:nvSpPr>
            <p:cNvPr id="36" name="Google Shape;36;p5"/>
            <p:cNvSpPr/>
            <p:nvPr/>
          </p:nvSpPr>
          <p:spPr>
            <a:xfrm>
              <a:off x="7521475" y="4023125"/>
              <a:ext cx="1634600" cy="1139975"/>
            </a:xfrm>
            <a:custGeom>
              <a:avLst/>
              <a:gdLst/>
              <a:ahLst/>
              <a:cxnLst/>
              <a:rect l="l" t="t" r="r" b="b"/>
              <a:pathLst>
                <a:path w="65384" h="45599" extrusionOk="0">
                  <a:moveTo>
                    <a:pt x="65384" y="27022"/>
                  </a:moveTo>
                  <a:lnTo>
                    <a:pt x="65384" y="0"/>
                  </a:lnTo>
                  <a:lnTo>
                    <a:pt x="0" y="45599"/>
                  </a:lnTo>
                  <a:close/>
                </a:path>
              </a:pathLst>
            </a:custGeom>
            <a:solidFill>
              <a:srgbClr val="ABE33F">
                <a:alpha val="81150"/>
              </a:srgbClr>
            </a:solidFill>
            <a:ln>
              <a:noFill/>
            </a:ln>
          </p:spPr>
        </p:sp>
      </p:grpSp>
      <p:sp>
        <p:nvSpPr>
          <p:cNvPr id="37" name="Google Shape;37;p5"/>
          <p:cNvSpPr txBox="1">
            <a:spLocks noGrp="1"/>
          </p:cNvSpPr>
          <p:nvPr>
            <p:ph type="title"/>
          </p:nvPr>
        </p:nvSpPr>
        <p:spPr>
          <a:xfrm>
            <a:off x="1182200" y="531200"/>
            <a:ext cx="9827600" cy="1143200"/>
          </a:xfrm>
          <a:prstGeom prst="rect">
            <a:avLst/>
          </a:prstGeom>
        </p:spPr>
        <p:txBody>
          <a:bodyPr spcFirstLastPara="1" wrap="square" lIns="91425" tIns="91425" rIns="91425" bIns="91425" anchor="t" anchorCtr="0"/>
          <a:lstStyle>
            <a:lvl1pPr lvl="0">
              <a:spcBef>
                <a:spcPts val="0"/>
              </a:spcBef>
              <a:spcAft>
                <a:spcPts val="0"/>
              </a:spcAft>
              <a:buSzPts val="2400"/>
              <a:buNone/>
              <a:defRPr/>
            </a:lvl1pPr>
            <a:lvl2pPr lvl="1">
              <a:spcBef>
                <a:spcPts val="0"/>
              </a:spcBef>
              <a:spcAft>
                <a:spcPts val="0"/>
              </a:spcAft>
              <a:buSzPts val="2400"/>
              <a:buNone/>
              <a:defRPr/>
            </a:lvl2pPr>
            <a:lvl3pPr lvl="2">
              <a:spcBef>
                <a:spcPts val="0"/>
              </a:spcBef>
              <a:spcAft>
                <a:spcPts val="0"/>
              </a:spcAft>
              <a:buSzPts val="2400"/>
              <a:buNone/>
              <a:defRPr/>
            </a:lvl3pPr>
            <a:lvl4pPr lvl="3">
              <a:spcBef>
                <a:spcPts val="0"/>
              </a:spcBef>
              <a:spcAft>
                <a:spcPts val="0"/>
              </a:spcAft>
              <a:buSzPts val="2400"/>
              <a:buNone/>
              <a:defRPr/>
            </a:lvl4pPr>
            <a:lvl5pPr lvl="4">
              <a:spcBef>
                <a:spcPts val="0"/>
              </a:spcBef>
              <a:spcAft>
                <a:spcPts val="0"/>
              </a:spcAft>
              <a:buSzPts val="2400"/>
              <a:buNone/>
              <a:defRPr/>
            </a:lvl5pPr>
            <a:lvl6pPr lvl="5">
              <a:spcBef>
                <a:spcPts val="0"/>
              </a:spcBef>
              <a:spcAft>
                <a:spcPts val="0"/>
              </a:spcAft>
              <a:buSzPts val="2400"/>
              <a:buNone/>
              <a:defRPr/>
            </a:lvl6pPr>
            <a:lvl7pPr lvl="6">
              <a:spcBef>
                <a:spcPts val="0"/>
              </a:spcBef>
              <a:spcAft>
                <a:spcPts val="0"/>
              </a:spcAft>
              <a:buSzPts val="2400"/>
              <a:buNone/>
              <a:defRPr/>
            </a:lvl7pPr>
            <a:lvl8pPr lvl="7">
              <a:spcBef>
                <a:spcPts val="0"/>
              </a:spcBef>
              <a:spcAft>
                <a:spcPts val="0"/>
              </a:spcAft>
              <a:buSzPts val="2400"/>
              <a:buNone/>
              <a:defRPr/>
            </a:lvl8pPr>
            <a:lvl9pPr lvl="8">
              <a:spcBef>
                <a:spcPts val="0"/>
              </a:spcBef>
              <a:spcAft>
                <a:spcPts val="0"/>
              </a:spcAft>
              <a:buSzPts val="2400"/>
              <a:buNone/>
              <a:defRPr/>
            </a:lvl9pPr>
          </a:lstStyle>
          <a:p>
            <a:endParaRPr/>
          </a:p>
        </p:txBody>
      </p:sp>
      <p:sp>
        <p:nvSpPr>
          <p:cNvPr id="38" name="Google Shape;38;p5"/>
          <p:cNvSpPr txBox="1">
            <a:spLocks noGrp="1"/>
          </p:cNvSpPr>
          <p:nvPr>
            <p:ph type="body" idx="1"/>
          </p:nvPr>
        </p:nvSpPr>
        <p:spPr>
          <a:xfrm>
            <a:off x="1182200" y="2131211"/>
            <a:ext cx="9827600" cy="4436400"/>
          </a:xfrm>
          <a:prstGeom prst="rect">
            <a:avLst/>
          </a:prstGeom>
        </p:spPr>
        <p:txBody>
          <a:bodyPr spcFirstLastPara="1" wrap="square" lIns="91425" tIns="91425" rIns="91425" bIns="91425" anchor="t" anchorCtr="0"/>
          <a:lstStyle>
            <a:lvl1pPr marL="609585" lvl="0" indent="-507987">
              <a:spcBef>
                <a:spcPts val="800"/>
              </a:spcBef>
              <a:spcAft>
                <a:spcPts val="0"/>
              </a:spcAft>
              <a:buSzPts val="2400"/>
              <a:buChar char="◆"/>
              <a:defRPr/>
            </a:lvl1pPr>
            <a:lvl2pPr marL="1219170" lvl="1" indent="-507987">
              <a:spcBef>
                <a:spcPts val="0"/>
              </a:spcBef>
              <a:spcAft>
                <a:spcPts val="0"/>
              </a:spcAft>
              <a:buSzPts val="2400"/>
              <a:buChar char="◆"/>
              <a:defRPr/>
            </a:lvl2pPr>
            <a:lvl3pPr marL="1828754" lvl="2" indent="-507987">
              <a:spcBef>
                <a:spcPts val="0"/>
              </a:spcBef>
              <a:spcAft>
                <a:spcPts val="0"/>
              </a:spcAft>
              <a:buSzPts val="2400"/>
              <a:buChar char="◇"/>
              <a:defRPr/>
            </a:lvl3pPr>
            <a:lvl4pPr marL="2438339" lvl="3" indent="-507987">
              <a:spcBef>
                <a:spcPts val="0"/>
              </a:spcBef>
              <a:spcAft>
                <a:spcPts val="0"/>
              </a:spcAft>
              <a:buSzPts val="2400"/>
              <a:buChar char="●"/>
              <a:defRPr/>
            </a:lvl4pPr>
            <a:lvl5pPr marL="3047924" lvl="4" indent="-507987">
              <a:spcBef>
                <a:spcPts val="0"/>
              </a:spcBef>
              <a:spcAft>
                <a:spcPts val="0"/>
              </a:spcAft>
              <a:buSzPts val="2400"/>
              <a:buChar char="○"/>
              <a:defRPr/>
            </a:lvl5pPr>
            <a:lvl6pPr marL="3657509" lvl="5" indent="-507987">
              <a:spcBef>
                <a:spcPts val="0"/>
              </a:spcBef>
              <a:spcAft>
                <a:spcPts val="0"/>
              </a:spcAft>
              <a:buSzPts val="2400"/>
              <a:buChar char="■"/>
              <a:defRPr/>
            </a:lvl6pPr>
            <a:lvl7pPr marL="4267093" lvl="6" indent="-507987">
              <a:spcBef>
                <a:spcPts val="0"/>
              </a:spcBef>
              <a:spcAft>
                <a:spcPts val="0"/>
              </a:spcAft>
              <a:buSzPts val="2400"/>
              <a:buChar char="●"/>
              <a:defRPr/>
            </a:lvl7pPr>
            <a:lvl8pPr marL="4876678" lvl="7" indent="-507987">
              <a:spcBef>
                <a:spcPts val="0"/>
              </a:spcBef>
              <a:spcAft>
                <a:spcPts val="0"/>
              </a:spcAft>
              <a:buSzPts val="2400"/>
              <a:buChar char="○"/>
              <a:defRPr/>
            </a:lvl8pPr>
            <a:lvl9pPr marL="5486263" lvl="8" indent="-507987">
              <a:spcBef>
                <a:spcPts val="0"/>
              </a:spcBef>
              <a:spcAft>
                <a:spcPts val="0"/>
              </a:spcAft>
              <a:buSzPts val="2400"/>
              <a:buChar char="■"/>
              <a:defRPr/>
            </a:lvl9pPr>
          </a:lstStyle>
          <a:p>
            <a:endParaRPr/>
          </a:p>
        </p:txBody>
      </p:sp>
      <p:sp>
        <p:nvSpPr>
          <p:cNvPr id="39" name="Google Shape;39;p5"/>
          <p:cNvSpPr txBox="1">
            <a:spLocks noGrp="1"/>
          </p:cNvSpPr>
          <p:nvPr>
            <p:ph type="sldNum" idx="12"/>
          </p:nvPr>
        </p:nvSpPr>
        <p:spPr>
          <a:xfrm>
            <a:off x="36163" y="6333135"/>
            <a:ext cx="731600" cy="524800"/>
          </a:xfrm>
          <a:prstGeom prst="rect">
            <a:avLst/>
          </a:prstGeom>
        </p:spPr>
        <p:txBody>
          <a:bodyPr spcFirstLastPara="1" wrap="square" lIns="91425" tIns="91425" rIns="91425" bIns="91425" anchor="t"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algn="l"/>
            <a:fld id="{00000000-1234-1234-1234-123412341234}" type="slidenum">
              <a:rPr lang="en" smtClean="0"/>
              <a:pPr algn="l"/>
              <a:t>‹#›</a:t>
            </a:fld>
            <a:endParaRPr lang="en" dirty="0"/>
          </a:p>
        </p:txBody>
      </p:sp>
    </p:spTree>
    <p:extLst>
      <p:ext uri="{BB962C8B-B14F-4D97-AF65-F5344CB8AC3E}">
        <p14:creationId xmlns:p14="http://schemas.microsoft.com/office/powerpoint/2010/main" val="223601213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Title + 2 columns" type="twoColTx">
  <p:cSld name="Title + 2 columns">
    <p:spTree>
      <p:nvGrpSpPr>
        <p:cNvPr id="1" name="Shape 40"/>
        <p:cNvGrpSpPr/>
        <p:nvPr/>
      </p:nvGrpSpPr>
      <p:grpSpPr>
        <a:xfrm>
          <a:off x="0" y="0"/>
          <a:ext cx="0" cy="0"/>
          <a:chOff x="0" y="0"/>
          <a:chExt cx="0" cy="0"/>
        </a:xfrm>
      </p:grpSpPr>
      <p:grpSp>
        <p:nvGrpSpPr>
          <p:cNvPr id="41" name="Google Shape;41;p6"/>
          <p:cNvGrpSpPr/>
          <p:nvPr/>
        </p:nvGrpSpPr>
        <p:grpSpPr>
          <a:xfrm>
            <a:off x="-8033" y="0"/>
            <a:ext cx="12224167" cy="6884133"/>
            <a:chOff x="-6025" y="0"/>
            <a:chExt cx="9168125" cy="5163100"/>
          </a:xfrm>
        </p:grpSpPr>
        <p:sp>
          <p:nvSpPr>
            <p:cNvPr id="42" name="Google Shape;42;p6"/>
            <p:cNvSpPr/>
            <p:nvPr/>
          </p:nvSpPr>
          <p:spPr>
            <a:xfrm>
              <a:off x="0" y="0"/>
              <a:ext cx="8552900" cy="1333000"/>
            </a:xfrm>
            <a:custGeom>
              <a:avLst/>
              <a:gdLst/>
              <a:ahLst/>
              <a:cxnLst/>
              <a:rect l="l" t="t" r="r" b="b"/>
              <a:pathLst>
                <a:path w="342116" h="53320" extrusionOk="0">
                  <a:moveTo>
                    <a:pt x="0" y="0"/>
                  </a:moveTo>
                  <a:lnTo>
                    <a:pt x="0" y="53320"/>
                  </a:lnTo>
                  <a:lnTo>
                    <a:pt x="342116" y="0"/>
                  </a:lnTo>
                  <a:close/>
                </a:path>
              </a:pathLst>
            </a:custGeom>
            <a:solidFill>
              <a:srgbClr val="004C52"/>
            </a:solidFill>
            <a:ln>
              <a:noFill/>
            </a:ln>
          </p:spPr>
        </p:sp>
        <p:sp>
          <p:nvSpPr>
            <p:cNvPr id="43" name="Google Shape;43;p6"/>
            <p:cNvSpPr/>
            <p:nvPr/>
          </p:nvSpPr>
          <p:spPr>
            <a:xfrm>
              <a:off x="2563450" y="0"/>
              <a:ext cx="6580550" cy="1272675"/>
            </a:xfrm>
            <a:custGeom>
              <a:avLst/>
              <a:gdLst/>
              <a:ahLst/>
              <a:cxnLst/>
              <a:rect l="l" t="t" r="r" b="b"/>
              <a:pathLst>
                <a:path w="263222" h="50907" extrusionOk="0">
                  <a:moveTo>
                    <a:pt x="0" y="0"/>
                  </a:moveTo>
                  <a:lnTo>
                    <a:pt x="217381" y="50907"/>
                  </a:lnTo>
                  <a:lnTo>
                    <a:pt x="263222" y="10133"/>
                  </a:lnTo>
                  <a:lnTo>
                    <a:pt x="263222" y="0"/>
                  </a:lnTo>
                  <a:close/>
                </a:path>
              </a:pathLst>
            </a:custGeom>
            <a:solidFill>
              <a:srgbClr val="00AE9D">
                <a:alpha val="83460"/>
              </a:srgbClr>
            </a:solidFill>
            <a:ln>
              <a:noFill/>
            </a:ln>
          </p:spPr>
        </p:sp>
        <p:sp>
          <p:nvSpPr>
            <p:cNvPr id="44" name="Google Shape;44;p6"/>
            <p:cNvSpPr/>
            <p:nvPr/>
          </p:nvSpPr>
          <p:spPr>
            <a:xfrm>
              <a:off x="-6025" y="2"/>
              <a:ext cx="7298300" cy="1471709"/>
            </a:xfrm>
            <a:custGeom>
              <a:avLst/>
              <a:gdLst/>
              <a:ahLst/>
              <a:cxnLst/>
              <a:rect l="l" t="t" r="r" b="b"/>
              <a:pathLst>
                <a:path w="291932" h="58628" extrusionOk="0">
                  <a:moveTo>
                    <a:pt x="0" y="18578"/>
                  </a:moveTo>
                  <a:lnTo>
                    <a:pt x="241" y="34019"/>
                  </a:lnTo>
                  <a:lnTo>
                    <a:pt x="221482" y="58628"/>
                  </a:lnTo>
                  <a:lnTo>
                    <a:pt x="291932" y="0"/>
                  </a:lnTo>
                  <a:close/>
                </a:path>
              </a:pathLst>
            </a:custGeom>
            <a:solidFill>
              <a:srgbClr val="ABE33F">
                <a:alpha val="81150"/>
              </a:srgbClr>
            </a:solidFill>
            <a:ln>
              <a:noFill/>
            </a:ln>
          </p:spPr>
        </p:sp>
        <p:sp>
          <p:nvSpPr>
            <p:cNvPr id="45" name="Google Shape;45;p6"/>
            <p:cNvSpPr/>
            <p:nvPr/>
          </p:nvSpPr>
          <p:spPr>
            <a:xfrm>
              <a:off x="3596100" y="4667000"/>
              <a:ext cx="5090700" cy="476500"/>
            </a:xfrm>
            <a:custGeom>
              <a:avLst/>
              <a:gdLst/>
              <a:ahLst/>
              <a:cxnLst/>
              <a:rect l="l" t="t" r="r" b="b"/>
              <a:pathLst>
                <a:path w="203628" h="19060" extrusionOk="0">
                  <a:moveTo>
                    <a:pt x="0" y="19060"/>
                  </a:moveTo>
                  <a:lnTo>
                    <a:pt x="203628" y="19060"/>
                  </a:lnTo>
                  <a:lnTo>
                    <a:pt x="157305" y="0"/>
                  </a:lnTo>
                  <a:close/>
                </a:path>
              </a:pathLst>
            </a:custGeom>
            <a:solidFill>
              <a:srgbClr val="004C52"/>
            </a:solidFill>
            <a:ln>
              <a:noFill/>
            </a:ln>
          </p:spPr>
        </p:sp>
        <p:sp>
          <p:nvSpPr>
            <p:cNvPr id="46" name="Google Shape;46;p6"/>
            <p:cNvSpPr/>
            <p:nvPr/>
          </p:nvSpPr>
          <p:spPr>
            <a:xfrm>
              <a:off x="5525000" y="4692625"/>
              <a:ext cx="3637100" cy="470475"/>
            </a:xfrm>
            <a:custGeom>
              <a:avLst/>
              <a:gdLst/>
              <a:ahLst/>
              <a:cxnLst/>
              <a:rect l="l" t="t" r="r" b="b"/>
              <a:pathLst>
                <a:path w="145484" h="18819" extrusionOk="0">
                  <a:moveTo>
                    <a:pt x="145484" y="0"/>
                  </a:moveTo>
                  <a:lnTo>
                    <a:pt x="145484" y="18819"/>
                  </a:lnTo>
                  <a:lnTo>
                    <a:pt x="0" y="18819"/>
                  </a:lnTo>
                  <a:close/>
                </a:path>
              </a:pathLst>
            </a:custGeom>
            <a:solidFill>
              <a:srgbClr val="00AE9D">
                <a:alpha val="83460"/>
              </a:srgbClr>
            </a:solidFill>
            <a:ln>
              <a:noFill/>
            </a:ln>
          </p:spPr>
        </p:sp>
        <p:sp>
          <p:nvSpPr>
            <p:cNvPr id="47" name="Google Shape;47;p6"/>
            <p:cNvSpPr/>
            <p:nvPr/>
          </p:nvSpPr>
          <p:spPr>
            <a:xfrm>
              <a:off x="7521475" y="4023125"/>
              <a:ext cx="1634600" cy="1139975"/>
            </a:xfrm>
            <a:custGeom>
              <a:avLst/>
              <a:gdLst/>
              <a:ahLst/>
              <a:cxnLst/>
              <a:rect l="l" t="t" r="r" b="b"/>
              <a:pathLst>
                <a:path w="65384" h="45599" extrusionOk="0">
                  <a:moveTo>
                    <a:pt x="65384" y="27022"/>
                  </a:moveTo>
                  <a:lnTo>
                    <a:pt x="65384" y="0"/>
                  </a:lnTo>
                  <a:lnTo>
                    <a:pt x="0" y="45599"/>
                  </a:lnTo>
                  <a:close/>
                </a:path>
              </a:pathLst>
            </a:custGeom>
            <a:solidFill>
              <a:srgbClr val="ABE33F">
                <a:alpha val="81150"/>
              </a:srgbClr>
            </a:solidFill>
            <a:ln>
              <a:noFill/>
            </a:ln>
          </p:spPr>
        </p:sp>
      </p:grpSp>
      <p:sp>
        <p:nvSpPr>
          <p:cNvPr id="48" name="Google Shape;48;p6"/>
          <p:cNvSpPr txBox="1">
            <a:spLocks noGrp="1"/>
          </p:cNvSpPr>
          <p:nvPr>
            <p:ph type="title"/>
          </p:nvPr>
        </p:nvSpPr>
        <p:spPr>
          <a:xfrm>
            <a:off x="1182200" y="531200"/>
            <a:ext cx="9827600" cy="1143200"/>
          </a:xfrm>
          <a:prstGeom prst="rect">
            <a:avLst/>
          </a:prstGeom>
        </p:spPr>
        <p:txBody>
          <a:bodyPr spcFirstLastPara="1" wrap="square" lIns="91425" tIns="91425" rIns="91425" bIns="91425" anchor="t" anchorCtr="0"/>
          <a:lstStyle>
            <a:lvl1pPr lvl="0">
              <a:spcBef>
                <a:spcPts val="0"/>
              </a:spcBef>
              <a:spcAft>
                <a:spcPts val="0"/>
              </a:spcAft>
              <a:buSzPts val="2400"/>
              <a:buNone/>
              <a:defRPr/>
            </a:lvl1pPr>
            <a:lvl2pPr lvl="1">
              <a:spcBef>
                <a:spcPts val="0"/>
              </a:spcBef>
              <a:spcAft>
                <a:spcPts val="0"/>
              </a:spcAft>
              <a:buSzPts val="2400"/>
              <a:buNone/>
              <a:defRPr/>
            </a:lvl2pPr>
            <a:lvl3pPr lvl="2">
              <a:spcBef>
                <a:spcPts val="0"/>
              </a:spcBef>
              <a:spcAft>
                <a:spcPts val="0"/>
              </a:spcAft>
              <a:buSzPts val="2400"/>
              <a:buNone/>
              <a:defRPr/>
            </a:lvl3pPr>
            <a:lvl4pPr lvl="3">
              <a:spcBef>
                <a:spcPts val="0"/>
              </a:spcBef>
              <a:spcAft>
                <a:spcPts val="0"/>
              </a:spcAft>
              <a:buSzPts val="2400"/>
              <a:buNone/>
              <a:defRPr/>
            </a:lvl4pPr>
            <a:lvl5pPr lvl="4">
              <a:spcBef>
                <a:spcPts val="0"/>
              </a:spcBef>
              <a:spcAft>
                <a:spcPts val="0"/>
              </a:spcAft>
              <a:buSzPts val="2400"/>
              <a:buNone/>
              <a:defRPr/>
            </a:lvl5pPr>
            <a:lvl6pPr lvl="5">
              <a:spcBef>
                <a:spcPts val="0"/>
              </a:spcBef>
              <a:spcAft>
                <a:spcPts val="0"/>
              </a:spcAft>
              <a:buSzPts val="2400"/>
              <a:buNone/>
              <a:defRPr/>
            </a:lvl6pPr>
            <a:lvl7pPr lvl="6">
              <a:spcBef>
                <a:spcPts val="0"/>
              </a:spcBef>
              <a:spcAft>
                <a:spcPts val="0"/>
              </a:spcAft>
              <a:buSzPts val="2400"/>
              <a:buNone/>
              <a:defRPr/>
            </a:lvl7pPr>
            <a:lvl8pPr lvl="7">
              <a:spcBef>
                <a:spcPts val="0"/>
              </a:spcBef>
              <a:spcAft>
                <a:spcPts val="0"/>
              </a:spcAft>
              <a:buSzPts val="2400"/>
              <a:buNone/>
              <a:defRPr/>
            </a:lvl8pPr>
            <a:lvl9pPr lvl="8">
              <a:spcBef>
                <a:spcPts val="0"/>
              </a:spcBef>
              <a:spcAft>
                <a:spcPts val="0"/>
              </a:spcAft>
              <a:buSzPts val="2400"/>
              <a:buNone/>
              <a:defRPr/>
            </a:lvl9pPr>
          </a:lstStyle>
          <a:p>
            <a:endParaRPr/>
          </a:p>
        </p:txBody>
      </p:sp>
      <p:sp>
        <p:nvSpPr>
          <p:cNvPr id="49" name="Google Shape;49;p6"/>
          <p:cNvSpPr txBox="1">
            <a:spLocks noGrp="1"/>
          </p:cNvSpPr>
          <p:nvPr>
            <p:ph type="body" idx="1"/>
          </p:nvPr>
        </p:nvSpPr>
        <p:spPr>
          <a:xfrm>
            <a:off x="1206567" y="1994467"/>
            <a:ext cx="4746800" cy="4573200"/>
          </a:xfrm>
          <a:prstGeom prst="rect">
            <a:avLst/>
          </a:prstGeom>
        </p:spPr>
        <p:txBody>
          <a:bodyPr spcFirstLastPara="1" wrap="square" lIns="91425" tIns="91425" rIns="91425" bIns="91425" anchor="t" anchorCtr="0"/>
          <a:lstStyle>
            <a:lvl1pPr marL="609585" lvl="0" indent="-457189">
              <a:spcBef>
                <a:spcPts val="800"/>
              </a:spcBef>
              <a:spcAft>
                <a:spcPts val="0"/>
              </a:spcAft>
              <a:buSzPts val="1800"/>
              <a:buChar char="◆"/>
              <a:defRPr sz="2400"/>
            </a:lvl1pPr>
            <a:lvl2pPr marL="1219170" lvl="1" indent="-457189">
              <a:spcBef>
                <a:spcPts val="0"/>
              </a:spcBef>
              <a:spcAft>
                <a:spcPts val="0"/>
              </a:spcAft>
              <a:buSzPts val="1800"/>
              <a:buChar char="◆"/>
              <a:defRPr sz="2400"/>
            </a:lvl2pPr>
            <a:lvl3pPr marL="1828754" lvl="2" indent="-457189">
              <a:spcBef>
                <a:spcPts val="0"/>
              </a:spcBef>
              <a:spcAft>
                <a:spcPts val="0"/>
              </a:spcAft>
              <a:buSzPts val="1800"/>
              <a:buChar char="◇"/>
              <a:defRPr sz="2400"/>
            </a:lvl3pPr>
            <a:lvl4pPr marL="2438339" lvl="3" indent="-457189">
              <a:spcBef>
                <a:spcPts val="0"/>
              </a:spcBef>
              <a:spcAft>
                <a:spcPts val="0"/>
              </a:spcAft>
              <a:buSzPts val="1800"/>
              <a:buChar char="●"/>
              <a:defRPr sz="2400"/>
            </a:lvl4pPr>
            <a:lvl5pPr marL="3047924" lvl="4" indent="-457189">
              <a:spcBef>
                <a:spcPts val="0"/>
              </a:spcBef>
              <a:spcAft>
                <a:spcPts val="0"/>
              </a:spcAft>
              <a:buSzPts val="1800"/>
              <a:buChar char="○"/>
              <a:defRPr sz="2400"/>
            </a:lvl5pPr>
            <a:lvl6pPr marL="3657509" lvl="5" indent="-457189">
              <a:spcBef>
                <a:spcPts val="0"/>
              </a:spcBef>
              <a:spcAft>
                <a:spcPts val="0"/>
              </a:spcAft>
              <a:buSzPts val="1800"/>
              <a:buChar char="■"/>
              <a:defRPr sz="2400"/>
            </a:lvl6pPr>
            <a:lvl7pPr marL="4267093" lvl="6" indent="-457189">
              <a:spcBef>
                <a:spcPts val="0"/>
              </a:spcBef>
              <a:spcAft>
                <a:spcPts val="0"/>
              </a:spcAft>
              <a:buSzPts val="1800"/>
              <a:buChar char="●"/>
              <a:defRPr sz="2400"/>
            </a:lvl7pPr>
            <a:lvl8pPr marL="4876678" lvl="7" indent="-457189">
              <a:spcBef>
                <a:spcPts val="0"/>
              </a:spcBef>
              <a:spcAft>
                <a:spcPts val="0"/>
              </a:spcAft>
              <a:buSzPts val="1800"/>
              <a:buChar char="○"/>
              <a:defRPr sz="2400"/>
            </a:lvl8pPr>
            <a:lvl9pPr marL="5486263" lvl="8" indent="-457189">
              <a:spcBef>
                <a:spcPts val="0"/>
              </a:spcBef>
              <a:spcAft>
                <a:spcPts val="0"/>
              </a:spcAft>
              <a:buSzPts val="1800"/>
              <a:buChar char="■"/>
              <a:defRPr sz="2400"/>
            </a:lvl9pPr>
          </a:lstStyle>
          <a:p>
            <a:endParaRPr/>
          </a:p>
        </p:txBody>
      </p:sp>
      <p:sp>
        <p:nvSpPr>
          <p:cNvPr id="50" name="Google Shape;50;p6"/>
          <p:cNvSpPr txBox="1">
            <a:spLocks noGrp="1"/>
          </p:cNvSpPr>
          <p:nvPr>
            <p:ph type="body" idx="2"/>
          </p:nvPr>
        </p:nvSpPr>
        <p:spPr>
          <a:xfrm>
            <a:off x="6238907" y="1994467"/>
            <a:ext cx="4746800" cy="4573200"/>
          </a:xfrm>
          <a:prstGeom prst="rect">
            <a:avLst/>
          </a:prstGeom>
        </p:spPr>
        <p:txBody>
          <a:bodyPr spcFirstLastPara="1" wrap="square" lIns="91425" tIns="91425" rIns="91425" bIns="91425" anchor="t" anchorCtr="0"/>
          <a:lstStyle>
            <a:lvl1pPr marL="609585" lvl="0" indent="-457189">
              <a:spcBef>
                <a:spcPts val="800"/>
              </a:spcBef>
              <a:spcAft>
                <a:spcPts val="0"/>
              </a:spcAft>
              <a:buSzPts val="1800"/>
              <a:buChar char="◆"/>
              <a:defRPr sz="2400"/>
            </a:lvl1pPr>
            <a:lvl2pPr marL="1219170" lvl="1" indent="-457189">
              <a:spcBef>
                <a:spcPts val="0"/>
              </a:spcBef>
              <a:spcAft>
                <a:spcPts val="0"/>
              </a:spcAft>
              <a:buSzPts val="1800"/>
              <a:buChar char="◆"/>
              <a:defRPr sz="2400"/>
            </a:lvl2pPr>
            <a:lvl3pPr marL="1828754" lvl="2" indent="-457189">
              <a:spcBef>
                <a:spcPts val="0"/>
              </a:spcBef>
              <a:spcAft>
                <a:spcPts val="0"/>
              </a:spcAft>
              <a:buSzPts val="1800"/>
              <a:buChar char="◇"/>
              <a:defRPr sz="2400"/>
            </a:lvl3pPr>
            <a:lvl4pPr marL="2438339" lvl="3" indent="-457189">
              <a:spcBef>
                <a:spcPts val="0"/>
              </a:spcBef>
              <a:spcAft>
                <a:spcPts val="0"/>
              </a:spcAft>
              <a:buSzPts val="1800"/>
              <a:buChar char="●"/>
              <a:defRPr sz="2400"/>
            </a:lvl4pPr>
            <a:lvl5pPr marL="3047924" lvl="4" indent="-457189">
              <a:spcBef>
                <a:spcPts val="0"/>
              </a:spcBef>
              <a:spcAft>
                <a:spcPts val="0"/>
              </a:spcAft>
              <a:buSzPts val="1800"/>
              <a:buChar char="○"/>
              <a:defRPr sz="2400"/>
            </a:lvl5pPr>
            <a:lvl6pPr marL="3657509" lvl="5" indent="-457189">
              <a:spcBef>
                <a:spcPts val="0"/>
              </a:spcBef>
              <a:spcAft>
                <a:spcPts val="0"/>
              </a:spcAft>
              <a:buSzPts val="1800"/>
              <a:buChar char="■"/>
              <a:defRPr sz="2400"/>
            </a:lvl6pPr>
            <a:lvl7pPr marL="4267093" lvl="6" indent="-457189">
              <a:spcBef>
                <a:spcPts val="0"/>
              </a:spcBef>
              <a:spcAft>
                <a:spcPts val="0"/>
              </a:spcAft>
              <a:buSzPts val="1800"/>
              <a:buChar char="●"/>
              <a:defRPr sz="2400"/>
            </a:lvl7pPr>
            <a:lvl8pPr marL="4876678" lvl="7" indent="-457189">
              <a:spcBef>
                <a:spcPts val="0"/>
              </a:spcBef>
              <a:spcAft>
                <a:spcPts val="0"/>
              </a:spcAft>
              <a:buSzPts val="1800"/>
              <a:buChar char="○"/>
              <a:defRPr sz="2400"/>
            </a:lvl8pPr>
            <a:lvl9pPr marL="5486263" lvl="8" indent="-457189">
              <a:spcBef>
                <a:spcPts val="0"/>
              </a:spcBef>
              <a:spcAft>
                <a:spcPts val="0"/>
              </a:spcAft>
              <a:buSzPts val="1800"/>
              <a:buChar char="■"/>
              <a:defRPr sz="2400"/>
            </a:lvl9pPr>
          </a:lstStyle>
          <a:p>
            <a:endParaRPr/>
          </a:p>
        </p:txBody>
      </p:sp>
      <p:sp>
        <p:nvSpPr>
          <p:cNvPr id="51" name="Google Shape;51;p6"/>
          <p:cNvSpPr txBox="1">
            <a:spLocks noGrp="1"/>
          </p:cNvSpPr>
          <p:nvPr>
            <p:ph type="sldNum" idx="12"/>
          </p:nvPr>
        </p:nvSpPr>
        <p:spPr>
          <a:xfrm>
            <a:off x="36163" y="6333135"/>
            <a:ext cx="731600" cy="524800"/>
          </a:xfrm>
          <a:prstGeom prst="rect">
            <a:avLst/>
          </a:prstGeom>
        </p:spPr>
        <p:txBody>
          <a:bodyPr spcFirstLastPara="1" wrap="square" lIns="91425" tIns="91425" rIns="91425" bIns="91425" anchor="t"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algn="l"/>
            <a:fld id="{00000000-1234-1234-1234-123412341234}" type="slidenum">
              <a:rPr lang="en" smtClean="0"/>
              <a:pPr algn="l"/>
              <a:t>‹#›</a:t>
            </a:fld>
            <a:endParaRPr lang="en"/>
          </a:p>
        </p:txBody>
      </p:sp>
    </p:spTree>
    <p:extLst>
      <p:ext uri="{BB962C8B-B14F-4D97-AF65-F5344CB8AC3E}">
        <p14:creationId xmlns:p14="http://schemas.microsoft.com/office/powerpoint/2010/main" val="175330899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Title + 3 columns">
  <p:cSld name="Title + 3 columns">
    <p:spTree>
      <p:nvGrpSpPr>
        <p:cNvPr id="1" name="Shape 52"/>
        <p:cNvGrpSpPr/>
        <p:nvPr/>
      </p:nvGrpSpPr>
      <p:grpSpPr>
        <a:xfrm>
          <a:off x="0" y="0"/>
          <a:ext cx="0" cy="0"/>
          <a:chOff x="0" y="0"/>
          <a:chExt cx="0" cy="0"/>
        </a:xfrm>
      </p:grpSpPr>
      <p:grpSp>
        <p:nvGrpSpPr>
          <p:cNvPr id="53" name="Google Shape;53;p7"/>
          <p:cNvGrpSpPr/>
          <p:nvPr/>
        </p:nvGrpSpPr>
        <p:grpSpPr>
          <a:xfrm>
            <a:off x="-8033" y="0"/>
            <a:ext cx="12224167" cy="6884133"/>
            <a:chOff x="-6025" y="0"/>
            <a:chExt cx="9168125" cy="5163100"/>
          </a:xfrm>
        </p:grpSpPr>
        <p:sp>
          <p:nvSpPr>
            <p:cNvPr id="54" name="Google Shape;54;p7"/>
            <p:cNvSpPr/>
            <p:nvPr/>
          </p:nvSpPr>
          <p:spPr>
            <a:xfrm>
              <a:off x="0" y="0"/>
              <a:ext cx="8552900" cy="1333000"/>
            </a:xfrm>
            <a:custGeom>
              <a:avLst/>
              <a:gdLst/>
              <a:ahLst/>
              <a:cxnLst/>
              <a:rect l="l" t="t" r="r" b="b"/>
              <a:pathLst>
                <a:path w="342116" h="53320" extrusionOk="0">
                  <a:moveTo>
                    <a:pt x="0" y="0"/>
                  </a:moveTo>
                  <a:lnTo>
                    <a:pt x="0" y="53320"/>
                  </a:lnTo>
                  <a:lnTo>
                    <a:pt x="342116" y="0"/>
                  </a:lnTo>
                  <a:close/>
                </a:path>
              </a:pathLst>
            </a:custGeom>
            <a:solidFill>
              <a:srgbClr val="004C52"/>
            </a:solidFill>
            <a:ln>
              <a:noFill/>
            </a:ln>
          </p:spPr>
        </p:sp>
        <p:sp>
          <p:nvSpPr>
            <p:cNvPr id="55" name="Google Shape;55;p7"/>
            <p:cNvSpPr/>
            <p:nvPr/>
          </p:nvSpPr>
          <p:spPr>
            <a:xfrm>
              <a:off x="2563450" y="0"/>
              <a:ext cx="6580550" cy="1272675"/>
            </a:xfrm>
            <a:custGeom>
              <a:avLst/>
              <a:gdLst/>
              <a:ahLst/>
              <a:cxnLst/>
              <a:rect l="l" t="t" r="r" b="b"/>
              <a:pathLst>
                <a:path w="263222" h="50907" extrusionOk="0">
                  <a:moveTo>
                    <a:pt x="0" y="0"/>
                  </a:moveTo>
                  <a:lnTo>
                    <a:pt x="217381" y="50907"/>
                  </a:lnTo>
                  <a:lnTo>
                    <a:pt x="263222" y="10133"/>
                  </a:lnTo>
                  <a:lnTo>
                    <a:pt x="263222" y="0"/>
                  </a:lnTo>
                  <a:close/>
                </a:path>
              </a:pathLst>
            </a:custGeom>
            <a:solidFill>
              <a:srgbClr val="00AE9D">
                <a:alpha val="83460"/>
              </a:srgbClr>
            </a:solidFill>
            <a:ln>
              <a:noFill/>
            </a:ln>
          </p:spPr>
        </p:sp>
        <p:sp>
          <p:nvSpPr>
            <p:cNvPr id="56" name="Google Shape;56;p7"/>
            <p:cNvSpPr/>
            <p:nvPr/>
          </p:nvSpPr>
          <p:spPr>
            <a:xfrm>
              <a:off x="-6025" y="2"/>
              <a:ext cx="7298300" cy="1471709"/>
            </a:xfrm>
            <a:custGeom>
              <a:avLst/>
              <a:gdLst/>
              <a:ahLst/>
              <a:cxnLst/>
              <a:rect l="l" t="t" r="r" b="b"/>
              <a:pathLst>
                <a:path w="291932" h="58628" extrusionOk="0">
                  <a:moveTo>
                    <a:pt x="0" y="18578"/>
                  </a:moveTo>
                  <a:lnTo>
                    <a:pt x="241" y="34019"/>
                  </a:lnTo>
                  <a:lnTo>
                    <a:pt x="221482" y="58628"/>
                  </a:lnTo>
                  <a:lnTo>
                    <a:pt x="291932" y="0"/>
                  </a:lnTo>
                  <a:close/>
                </a:path>
              </a:pathLst>
            </a:custGeom>
            <a:solidFill>
              <a:srgbClr val="ABE33F">
                <a:alpha val="81150"/>
              </a:srgbClr>
            </a:solidFill>
            <a:ln>
              <a:noFill/>
            </a:ln>
          </p:spPr>
        </p:sp>
        <p:sp>
          <p:nvSpPr>
            <p:cNvPr id="57" name="Google Shape;57;p7"/>
            <p:cNvSpPr/>
            <p:nvPr/>
          </p:nvSpPr>
          <p:spPr>
            <a:xfrm>
              <a:off x="3596100" y="4667000"/>
              <a:ext cx="5090700" cy="476500"/>
            </a:xfrm>
            <a:custGeom>
              <a:avLst/>
              <a:gdLst/>
              <a:ahLst/>
              <a:cxnLst/>
              <a:rect l="l" t="t" r="r" b="b"/>
              <a:pathLst>
                <a:path w="203628" h="19060" extrusionOk="0">
                  <a:moveTo>
                    <a:pt x="0" y="19060"/>
                  </a:moveTo>
                  <a:lnTo>
                    <a:pt x="203628" y="19060"/>
                  </a:lnTo>
                  <a:lnTo>
                    <a:pt x="157305" y="0"/>
                  </a:lnTo>
                  <a:close/>
                </a:path>
              </a:pathLst>
            </a:custGeom>
            <a:solidFill>
              <a:srgbClr val="004C52"/>
            </a:solidFill>
            <a:ln>
              <a:noFill/>
            </a:ln>
          </p:spPr>
        </p:sp>
        <p:sp>
          <p:nvSpPr>
            <p:cNvPr id="58" name="Google Shape;58;p7"/>
            <p:cNvSpPr/>
            <p:nvPr/>
          </p:nvSpPr>
          <p:spPr>
            <a:xfrm>
              <a:off x="5525000" y="4692625"/>
              <a:ext cx="3637100" cy="470475"/>
            </a:xfrm>
            <a:custGeom>
              <a:avLst/>
              <a:gdLst/>
              <a:ahLst/>
              <a:cxnLst/>
              <a:rect l="l" t="t" r="r" b="b"/>
              <a:pathLst>
                <a:path w="145484" h="18819" extrusionOk="0">
                  <a:moveTo>
                    <a:pt x="145484" y="0"/>
                  </a:moveTo>
                  <a:lnTo>
                    <a:pt x="145484" y="18819"/>
                  </a:lnTo>
                  <a:lnTo>
                    <a:pt x="0" y="18819"/>
                  </a:lnTo>
                  <a:close/>
                </a:path>
              </a:pathLst>
            </a:custGeom>
            <a:solidFill>
              <a:srgbClr val="00AE9D">
                <a:alpha val="83460"/>
              </a:srgbClr>
            </a:solidFill>
            <a:ln>
              <a:noFill/>
            </a:ln>
          </p:spPr>
        </p:sp>
        <p:sp>
          <p:nvSpPr>
            <p:cNvPr id="59" name="Google Shape;59;p7"/>
            <p:cNvSpPr/>
            <p:nvPr/>
          </p:nvSpPr>
          <p:spPr>
            <a:xfrm>
              <a:off x="7521475" y="4023125"/>
              <a:ext cx="1634600" cy="1139975"/>
            </a:xfrm>
            <a:custGeom>
              <a:avLst/>
              <a:gdLst/>
              <a:ahLst/>
              <a:cxnLst/>
              <a:rect l="l" t="t" r="r" b="b"/>
              <a:pathLst>
                <a:path w="65384" h="45599" extrusionOk="0">
                  <a:moveTo>
                    <a:pt x="65384" y="27022"/>
                  </a:moveTo>
                  <a:lnTo>
                    <a:pt x="65384" y="0"/>
                  </a:lnTo>
                  <a:lnTo>
                    <a:pt x="0" y="45599"/>
                  </a:lnTo>
                  <a:close/>
                </a:path>
              </a:pathLst>
            </a:custGeom>
            <a:solidFill>
              <a:srgbClr val="ABE33F">
                <a:alpha val="81150"/>
              </a:srgbClr>
            </a:solidFill>
            <a:ln>
              <a:noFill/>
            </a:ln>
          </p:spPr>
        </p:sp>
      </p:grpSp>
      <p:sp>
        <p:nvSpPr>
          <p:cNvPr id="60" name="Google Shape;60;p7"/>
          <p:cNvSpPr txBox="1">
            <a:spLocks noGrp="1"/>
          </p:cNvSpPr>
          <p:nvPr>
            <p:ph type="title"/>
          </p:nvPr>
        </p:nvSpPr>
        <p:spPr>
          <a:xfrm>
            <a:off x="1182200" y="531200"/>
            <a:ext cx="9827600" cy="1143200"/>
          </a:xfrm>
          <a:prstGeom prst="rect">
            <a:avLst/>
          </a:prstGeom>
        </p:spPr>
        <p:txBody>
          <a:bodyPr spcFirstLastPara="1" wrap="square" lIns="91425" tIns="91425" rIns="91425" bIns="91425" anchor="t" anchorCtr="0"/>
          <a:lstStyle>
            <a:lvl1pPr lvl="0" rtl="0">
              <a:spcBef>
                <a:spcPts val="0"/>
              </a:spcBef>
              <a:spcAft>
                <a:spcPts val="0"/>
              </a:spcAft>
              <a:buSzPts val="2400"/>
              <a:buNone/>
              <a:defRPr/>
            </a:lvl1pPr>
            <a:lvl2pPr lvl="1" rtl="0">
              <a:spcBef>
                <a:spcPts val="0"/>
              </a:spcBef>
              <a:spcAft>
                <a:spcPts val="0"/>
              </a:spcAft>
              <a:buSzPts val="2400"/>
              <a:buNone/>
              <a:defRPr/>
            </a:lvl2pPr>
            <a:lvl3pPr lvl="2" rtl="0">
              <a:spcBef>
                <a:spcPts val="0"/>
              </a:spcBef>
              <a:spcAft>
                <a:spcPts val="0"/>
              </a:spcAft>
              <a:buSzPts val="2400"/>
              <a:buNone/>
              <a:defRPr/>
            </a:lvl3pPr>
            <a:lvl4pPr lvl="3" rtl="0">
              <a:spcBef>
                <a:spcPts val="0"/>
              </a:spcBef>
              <a:spcAft>
                <a:spcPts val="0"/>
              </a:spcAft>
              <a:buSzPts val="2400"/>
              <a:buNone/>
              <a:defRPr/>
            </a:lvl4pPr>
            <a:lvl5pPr lvl="4" rtl="0">
              <a:spcBef>
                <a:spcPts val="0"/>
              </a:spcBef>
              <a:spcAft>
                <a:spcPts val="0"/>
              </a:spcAft>
              <a:buSzPts val="2400"/>
              <a:buNone/>
              <a:defRPr/>
            </a:lvl5pPr>
            <a:lvl6pPr lvl="5" rtl="0">
              <a:spcBef>
                <a:spcPts val="0"/>
              </a:spcBef>
              <a:spcAft>
                <a:spcPts val="0"/>
              </a:spcAft>
              <a:buSzPts val="2400"/>
              <a:buNone/>
              <a:defRPr/>
            </a:lvl6pPr>
            <a:lvl7pPr lvl="6" rtl="0">
              <a:spcBef>
                <a:spcPts val="0"/>
              </a:spcBef>
              <a:spcAft>
                <a:spcPts val="0"/>
              </a:spcAft>
              <a:buSzPts val="2400"/>
              <a:buNone/>
              <a:defRPr/>
            </a:lvl7pPr>
            <a:lvl8pPr lvl="7" rtl="0">
              <a:spcBef>
                <a:spcPts val="0"/>
              </a:spcBef>
              <a:spcAft>
                <a:spcPts val="0"/>
              </a:spcAft>
              <a:buSzPts val="2400"/>
              <a:buNone/>
              <a:defRPr/>
            </a:lvl8pPr>
            <a:lvl9pPr lvl="8" rtl="0">
              <a:spcBef>
                <a:spcPts val="0"/>
              </a:spcBef>
              <a:spcAft>
                <a:spcPts val="0"/>
              </a:spcAft>
              <a:buSzPts val="2400"/>
              <a:buNone/>
              <a:defRPr/>
            </a:lvl9pPr>
          </a:lstStyle>
          <a:p>
            <a:endParaRPr/>
          </a:p>
        </p:txBody>
      </p:sp>
      <p:sp>
        <p:nvSpPr>
          <p:cNvPr id="61" name="Google Shape;61;p7"/>
          <p:cNvSpPr txBox="1">
            <a:spLocks noGrp="1"/>
          </p:cNvSpPr>
          <p:nvPr>
            <p:ph type="body" idx="1"/>
          </p:nvPr>
        </p:nvSpPr>
        <p:spPr>
          <a:xfrm>
            <a:off x="1161000" y="1994467"/>
            <a:ext cx="3153600" cy="4573200"/>
          </a:xfrm>
          <a:prstGeom prst="rect">
            <a:avLst/>
          </a:prstGeom>
        </p:spPr>
        <p:txBody>
          <a:bodyPr spcFirstLastPara="1" wrap="square" lIns="91425" tIns="91425" rIns="91425" bIns="91425" anchor="t" anchorCtr="0"/>
          <a:lstStyle>
            <a:lvl1pPr marL="609585" lvl="0" indent="-423323" rtl="0">
              <a:spcBef>
                <a:spcPts val="800"/>
              </a:spcBef>
              <a:spcAft>
                <a:spcPts val="0"/>
              </a:spcAft>
              <a:buSzPts val="1400"/>
              <a:buChar char="◆"/>
              <a:defRPr sz="1867"/>
            </a:lvl1pPr>
            <a:lvl2pPr marL="1219170" lvl="1" indent="-423323" rtl="0">
              <a:spcBef>
                <a:spcPts val="0"/>
              </a:spcBef>
              <a:spcAft>
                <a:spcPts val="0"/>
              </a:spcAft>
              <a:buSzPts val="1400"/>
              <a:buChar char="◆"/>
              <a:defRPr sz="1867"/>
            </a:lvl2pPr>
            <a:lvl3pPr marL="1828754" lvl="2" indent="-423323" rtl="0">
              <a:spcBef>
                <a:spcPts val="0"/>
              </a:spcBef>
              <a:spcAft>
                <a:spcPts val="0"/>
              </a:spcAft>
              <a:buSzPts val="1400"/>
              <a:buChar char="◇"/>
              <a:defRPr sz="1867"/>
            </a:lvl3pPr>
            <a:lvl4pPr marL="2438339" lvl="3" indent="-423323" rtl="0">
              <a:spcBef>
                <a:spcPts val="0"/>
              </a:spcBef>
              <a:spcAft>
                <a:spcPts val="0"/>
              </a:spcAft>
              <a:buSzPts val="1400"/>
              <a:buChar char="●"/>
              <a:defRPr sz="1867"/>
            </a:lvl4pPr>
            <a:lvl5pPr marL="3047924" lvl="4" indent="-423323" rtl="0">
              <a:spcBef>
                <a:spcPts val="0"/>
              </a:spcBef>
              <a:spcAft>
                <a:spcPts val="0"/>
              </a:spcAft>
              <a:buSzPts val="1400"/>
              <a:buChar char="○"/>
              <a:defRPr sz="1867"/>
            </a:lvl5pPr>
            <a:lvl6pPr marL="3657509" lvl="5" indent="-423323" rtl="0">
              <a:spcBef>
                <a:spcPts val="0"/>
              </a:spcBef>
              <a:spcAft>
                <a:spcPts val="0"/>
              </a:spcAft>
              <a:buSzPts val="1400"/>
              <a:buChar char="■"/>
              <a:defRPr sz="1867"/>
            </a:lvl6pPr>
            <a:lvl7pPr marL="4267093" lvl="6" indent="-423323" rtl="0">
              <a:spcBef>
                <a:spcPts val="0"/>
              </a:spcBef>
              <a:spcAft>
                <a:spcPts val="0"/>
              </a:spcAft>
              <a:buSzPts val="1400"/>
              <a:buChar char="●"/>
              <a:defRPr sz="1867"/>
            </a:lvl7pPr>
            <a:lvl8pPr marL="4876678" lvl="7" indent="-423323" rtl="0">
              <a:spcBef>
                <a:spcPts val="0"/>
              </a:spcBef>
              <a:spcAft>
                <a:spcPts val="0"/>
              </a:spcAft>
              <a:buSzPts val="1400"/>
              <a:buChar char="○"/>
              <a:defRPr sz="1867"/>
            </a:lvl8pPr>
            <a:lvl9pPr marL="5486263" lvl="8" indent="-423323" rtl="0">
              <a:spcBef>
                <a:spcPts val="0"/>
              </a:spcBef>
              <a:spcAft>
                <a:spcPts val="0"/>
              </a:spcAft>
              <a:buSzPts val="1400"/>
              <a:buChar char="■"/>
              <a:defRPr sz="1867"/>
            </a:lvl9pPr>
          </a:lstStyle>
          <a:p>
            <a:endParaRPr/>
          </a:p>
        </p:txBody>
      </p:sp>
      <p:sp>
        <p:nvSpPr>
          <p:cNvPr id="62" name="Google Shape;62;p7"/>
          <p:cNvSpPr txBox="1">
            <a:spLocks noGrp="1"/>
          </p:cNvSpPr>
          <p:nvPr>
            <p:ph type="body" idx="2"/>
          </p:nvPr>
        </p:nvSpPr>
        <p:spPr>
          <a:xfrm>
            <a:off x="4476349" y="1994467"/>
            <a:ext cx="3153600" cy="4573200"/>
          </a:xfrm>
          <a:prstGeom prst="rect">
            <a:avLst/>
          </a:prstGeom>
        </p:spPr>
        <p:txBody>
          <a:bodyPr spcFirstLastPara="1" wrap="square" lIns="91425" tIns="91425" rIns="91425" bIns="91425" anchor="t" anchorCtr="0"/>
          <a:lstStyle>
            <a:lvl1pPr marL="609585" lvl="0" indent="-423323" rtl="0">
              <a:spcBef>
                <a:spcPts val="800"/>
              </a:spcBef>
              <a:spcAft>
                <a:spcPts val="0"/>
              </a:spcAft>
              <a:buSzPts val="1400"/>
              <a:buChar char="◆"/>
              <a:defRPr sz="1867"/>
            </a:lvl1pPr>
            <a:lvl2pPr marL="1219170" lvl="1" indent="-423323" rtl="0">
              <a:spcBef>
                <a:spcPts val="0"/>
              </a:spcBef>
              <a:spcAft>
                <a:spcPts val="0"/>
              </a:spcAft>
              <a:buSzPts val="1400"/>
              <a:buChar char="◆"/>
              <a:defRPr sz="1867"/>
            </a:lvl2pPr>
            <a:lvl3pPr marL="1828754" lvl="2" indent="-423323" rtl="0">
              <a:spcBef>
                <a:spcPts val="0"/>
              </a:spcBef>
              <a:spcAft>
                <a:spcPts val="0"/>
              </a:spcAft>
              <a:buSzPts val="1400"/>
              <a:buChar char="◇"/>
              <a:defRPr sz="1867"/>
            </a:lvl3pPr>
            <a:lvl4pPr marL="2438339" lvl="3" indent="-423323" rtl="0">
              <a:spcBef>
                <a:spcPts val="0"/>
              </a:spcBef>
              <a:spcAft>
                <a:spcPts val="0"/>
              </a:spcAft>
              <a:buSzPts val="1400"/>
              <a:buChar char="●"/>
              <a:defRPr sz="1867"/>
            </a:lvl4pPr>
            <a:lvl5pPr marL="3047924" lvl="4" indent="-423323" rtl="0">
              <a:spcBef>
                <a:spcPts val="0"/>
              </a:spcBef>
              <a:spcAft>
                <a:spcPts val="0"/>
              </a:spcAft>
              <a:buSzPts val="1400"/>
              <a:buChar char="○"/>
              <a:defRPr sz="1867"/>
            </a:lvl5pPr>
            <a:lvl6pPr marL="3657509" lvl="5" indent="-423323" rtl="0">
              <a:spcBef>
                <a:spcPts val="0"/>
              </a:spcBef>
              <a:spcAft>
                <a:spcPts val="0"/>
              </a:spcAft>
              <a:buSzPts val="1400"/>
              <a:buChar char="■"/>
              <a:defRPr sz="1867"/>
            </a:lvl6pPr>
            <a:lvl7pPr marL="4267093" lvl="6" indent="-423323" rtl="0">
              <a:spcBef>
                <a:spcPts val="0"/>
              </a:spcBef>
              <a:spcAft>
                <a:spcPts val="0"/>
              </a:spcAft>
              <a:buSzPts val="1400"/>
              <a:buChar char="●"/>
              <a:defRPr sz="1867"/>
            </a:lvl7pPr>
            <a:lvl8pPr marL="4876678" lvl="7" indent="-423323" rtl="0">
              <a:spcBef>
                <a:spcPts val="0"/>
              </a:spcBef>
              <a:spcAft>
                <a:spcPts val="0"/>
              </a:spcAft>
              <a:buSzPts val="1400"/>
              <a:buChar char="○"/>
              <a:defRPr sz="1867"/>
            </a:lvl8pPr>
            <a:lvl9pPr marL="5486263" lvl="8" indent="-423323" rtl="0">
              <a:spcBef>
                <a:spcPts val="0"/>
              </a:spcBef>
              <a:spcAft>
                <a:spcPts val="0"/>
              </a:spcAft>
              <a:buSzPts val="1400"/>
              <a:buChar char="■"/>
              <a:defRPr sz="1867"/>
            </a:lvl9pPr>
          </a:lstStyle>
          <a:p>
            <a:endParaRPr/>
          </a:p>
        </p:txBody>
      </p:sp>
      <p:sp>
        <p:nvSpPr>
          <p:cNvPr id="63" name="Google Shape;63;p7"/>
          <p:cNvSpPr txBox="1">
            <a:spLocks noGrp="1"/>
          </p:cNvSpPr>
          <p:nvPr>
            <p:ph type="body" idx="3"/>
          </p:nvPr>
        </p:nvSpPr>
        <p:spPr>
          <a:xfrm>
            <a:off x="7791697" y="1994467"/>
            <a:ext cx="3153600" cy="4573200"/>
          </a:xfrm>
          <a:prstGeom prst="rect">
            <a:avLst/>
          </a:prstGeom>
        </p:spPr>
        <p:txBody>
          <a:bodyPr spcFirstLastPara="1" wrap="square" lIns="91425" tIns="91425" rIns="91425" bIns="91425" anchor="t" anchorCtr="0"/>
          <a:lstStyle>
            <a:lvl1pPr marL="609585" lvl="0" indent="-423323" rtl="0">
              <a:spcBef>
                <a:spcPts val="800"/>
              </a:spcBef>
              <a:spcAft>
                <a:spcPts val="0"/>
              </a:spcAft>
              <a:buSzPts val="1400"/>
              <a:buChar char="◆"/>
              <a:defRPr sz="1867"/>
            </a:lvl1pPr>
            <a:lvl2pPr marL="1219170" lvl="1" indent="-423323" rtl="0">
              <a:spcBef>
                <a:spcPts val="0"/>
              </a:spcBef>
              <a:spcAft>
                <a:spcPts val="0"/>
              </a:spcAft>
              <a:buSzPts val="1400"/>
              <a:buChar char="◆"/>
              <a:defRPr sz="1867"/>
            </a:lvl2pPr>
            <a:lvl3pPr marL="1828754" lvl="2" indent="-423323" rtl="0">
              <a:spcBef>
                <a:spcPts val="0"/>
              </a:spcBef>
              <a:spcAft>
                <a:spcPts val="0"/>
              </a:spcAft>
              <a:buSzPts val="1400"/>
              <a:buChar char="◇"/>
              <a:defRPr sz="1867"/>
            </a:lvl3pPr>
            <a:lvl4pPr marL="2438339" lvl="3" indent="-423323" rtl="0">
              <a:spcBef>
                <a:spcPts val="0"/>
              </a:spcBef>
              <a:spcAft>
                <a:spcPts val="0"/>
              </a:spcAft>
              <a:buSzPts val="1400"/>
              <a:buChar char="●"/>
              <a:defRPr sz="1867"/>
            </a:lvl4pPr>
            <a:lvl5pPr marL="3047924" lvl="4" indent="-423323" rtl="0">
              <a:spcBef>
                <a:spcPts val="0"/>
              </a:spcBef>
              <a:spcAft>
                <a:spcPts val="0"/>
              </a:spcAft>
              <a:buSzPts val="1400"/>
              <a:buChar char="○"/>
              <a:defRPr sz="1867"/>
            </a:lvl5pPr>
            <a:lvl6pPr marL="3657509" lvl="5" indent="-423323" rtl="0">
              <a:spcBef>
                <a:spcPts val="0"/>
              </a:spcBef>
              <a:spcAft>
                <a:spcPts val="0"/>
              </a:spcAft>
              <a:buSzPts val="1400"/>
              <a:buChar char="■"/>
              <a:defRPr sz="1867"/>
            </a:lvl6pPr>
            <a:lvl7pPr marL="4267093" lvl="6" indent="-423323" rtl="0">
              <a:spcBef>
                <a:spcPts val="0"/>
              </a:spcBef>
              <a:spcAft>
                <a:spcPts val="0"/>
              </a:spcAft>
              <a:buSzPts val="1400"/>
              <a:buChar char="●"/>
              <a:defRPr sz="1867"/>
            </a:lvl7pPr>
            <a:lvl8pPr marL="4876678" lvl="7" indent="-423323" rtl="0">
              <a:spcBef>
                <a:spcPts val="0"/>
              </a:spcBef>
              <a:spcAft>
                <a:spcPts val="0"/>
              </a:spcAft>
              <a:buSzPts val="1400"/>
              <a:buChar char="○"/>
              <a:defRPr sz="1867"/>
            </a:lvl8pPr>
            <a:lvl9pPr marL="5486263" lvl="8" indent="-423323" rtl="0">
              <a:spcBef>
                <a:spcPts val="0"/>
              </a:spcBef>
              <a:spcAft>
                <a:spcPts val="0"/>
              </a:spcAft>
              <a:buSzPts val="1400"/>
              <a:buChar char="■"/>
              <a:defRPr sz="1867"/>
            </a:lvl9pPr>
          </a:lstStyle>
          <a:p>
            <a:endParaRPr/>
          </a:p>
        </p:txBody>
      </p:sp>
      <p:sp>
        <p:nvSpPr>
          <p:cNvPr id="64" name="Google Shape;64;p7"/>
          <p:cNvSpPr txBox="1">
            <a:spLocks noGrp="1"/>
          </p:cNvSpPr>
          <p:nvPr>
            <p:ph type="sldNum" idx="12"/>
          </p:nvPr>
        </p:nvSpPr>
        <p:spPr>
          <a:xfrm>
            <a:off x="36163" y="6333135"/>
            <a:ext cx="731600" cy="524800"/>
          </a:xfrm>
          <a:prstGeom prst="rect">
            <a:avLst/>
          </a:prstGeom>
        </p:spPr>
        <p:txBody>
          <a:bodyPr spcFirstLastPara="1" wrap="square" lIns="91425" tIns="91425" rIns="91425" bIns="91425" anchor="t"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algn="l"/>
            <a:fld id="{00000000-1234-1234-1234-123412341234}" type="slidenum">
              <a:rPr lang="en" smtClean="0"/>
              <a:pPr algn="l"/>
              <a:t>‹#›</a:t>
            </a:fld>
            <a:endParaRPr lang="en"/>
          </a:p>
        </p:txBody>
      </p:sp>
    </p:spTree>
    <p:extLst>
      <p:ext uri="{BB962C8B-B14F-4D97-AF65-F5344CB8AC3E}">
        <p14:creationId xmlns:p14="http://schemas.microsoft.com/office/powerpoint/2010/main" val="183365325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424182-DAE2-411F-AFFF-EC7B2DBCC07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FE6F763D-A02B-49B2-B4B6-B083539F8AD0}"/>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2A54801-E458-4723-8673-9322AD4CEC4B}"/>
              </a:ext>
            </a:extLst>
          </p:cNvPr>
          <p:cNvSpPr>
            <a:spLocks noGrp="1"/>
          </p:cNvSpPr>
          <p:nvPr>
            <p:ph type="dt" sz="half" idx="10"/>
          </p:nvPr>
        </p:nvSpPr>
        <p:spPr/>
        <p:txBody>
          <a:bodyPr/>
          <a:lstStyle/>
          <a:p>
            <a:fld id="{42864E9E-1387-4DB6-A2D1-96E63A1B2452}" type="datetime1">
              <a:rPr lang="en-US" smtClean="0"/>
              <a:t>8/27/2019</a:t>
            </a:fld>
            <a:endParaRPr lang="en-US"/>
          </a:p>
        </p:txBody>
      </p:sp>
      <p:sp>
        <p:nvSpPr>
          <p:cNvPr id="5" name="Footer Placeholder 4">
            <a:extLst>
              <a:ext uri="{FF2B5EF4-FFF2-40B4-BE49-F238E27FC236}">
                <a16:creationId xmlns:a16="http://schemas.microsoft.com/office/drawing/2014/main" id="{A8A63D34-41A7-42C0-8222-BB8460D2327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4430AEA-1DA4-4D67-B915-3B775DAAC7C1}"/>
              </a:ext>
            </a:extLst>
          </p:cNvPr>
          <p:cNvSpPr>
            <a:spLocks noGrp="1"/>
          </p:cNvSpPr>
          <p:nvPr>
            <p:ph type="sldNum" sz="quarter" idx="12"/>
          </p:nvPr>
        </p:nvSpPr>
        <p:spPr/>
        <p:txBody>
          <a:bodyPr/>
          <a:lstStyle/>
          <a:p>
            <a:fld id="{11359197-A247-465A-A1DD-C380EAB82608}" type="slidenum">
              <a:rPr lang="en-US" smtClean="0"/>
              <a:t>‹#›</a:t>
            </a:fld>
            <a:endParaRPr lang="en-US"/>
          </a:p>
        </p:txBody>
      </p:sp>
    </p:spTree>
    <p:extLst>
      <p:ext uri="{BB962C8B-B14F-4D97-AF65-F5344CB8AC3E}">
        <p14:creationId xmlns:p14="http://schemas.microsoft.com/office/powerpoint/2010/main" val="17559261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EC1656-881E-4571-905D-86ACA3C7BEA4}"/>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6E3A66D4-F391-45FD-8852-28CCDC4E2629}"/>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3CE6C211-BAB2-4102-AB51-90F5EBB1F966}"/>
              </a:ext>
            </a:extLst>
          </p:cNvPr>
          <p:cNvSpPr>
            <a:spLocks noGrp="1"/>
          </p:cNvSpPr>
          <p:nvPr>
            <p:ph type="dt" sz="half" idx="10"/>
          </p:nvPr>
        </p:nvSpPr>
        <p:spPr/>
        <p:txBody>
          <a:bodyPr/>
          <a:lstStyle/>
          <a:p>
            <a:fld id="{96CE1D31-CAE4-4C1B-ABE1-5CBB45723756}" type="datetime1">
              <a:rPr lang="en-US" smtClean="0"/>
              <a:t>8/27/2019</a:t>
            </a:fld>
            <a:endParaRPr lang="en-US"/>
          </a:p>
        </p:txBody>
      </p:sp>
      <p:sp>
        <p:nvSpPr>
          <p:cNvPr id="5" name="Footer Placeholder 4">
            <a:extLst>
              <a:ext uri="{FF2B5EF4-FFF2-40B4-BE49-F238E27FC236}">
                <a16:creationId xmlns:a16="http://schemas.microsoft.com/office/drawing/2014/main" id="{3F630FF4-DCB7-45CF-975D-F0F4D78EF47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C379EC7-3A5B-47E4-8393-0400B42A2B77}"/>
              </a:ext>
            </a:extLst>
          </p:cNvPr>
          <p:cNvSpPr>
            <a:spLocks noGrp="1"/>
          </p:cNvSpPr>
          <p:nvPr>
            <p:ph type="sldNum" sz="quarter" idx="12"/>
          </p:nvPr>
        </p:nvSpPr>
        <p:spPr/>
        <p:txBody>
          <a:bodyPr/>
          <a:lstStyle/>
          <a:p>
            <a:fld id="{11359197-A247-465A-A1DD-C380EAB82608}" type="slidenum">
              <a:rPr lang="en-US" smtClean="0"/>
              <a:t>‹#›</a:t>
            </a:fld>
            <a:endParaRPr lang="en-US"/>
          </a:p>
        </p:txBody>
      </p:sp>
    </p:spTree>
    <p:extLst>
      <p:ext uri="{BB962C8B-B14F-4D97-AF65-F5344CB8AC3E}">
        <p14:creationId xmlns:p14="http://schemas.microsoft.com/office/powerpoint/2010/main" val="9083301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E879A9-2157-449F-80AB-52FA05261249}"/>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8CDB506-A48D-4209-9DBF-7F7744B89400}"/>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34AAD97C-A4C1-4E58-8680-21E990DD867E}"/>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E7666416-3B25-4BC6-8D78-37A7161712C1}"/>
              </a:ext>
            </a:extLst>
          </p:cNvPr>
          <p:cNvSpPr>
            <a:spLocks noGrp="1"/>
          </p:cNvSpPr>
          <p:nvPr>
            <p:ph type="dt" sz="half" idx="10"/>
          </p:nvPr>
        </p:nvSpPr>
        <p:spPr/>
        <p:txBody>
          <a:bodyPr/>
          <a:lstStyle/>
          <a:p>
            <a:fld id="{8F499365-FB4F-4950-A251-CE6B2DF5C69B}" type="datetime1">
              <a:rPr lang="en-US" smtClean="0"/>
              <a:t>8/27/2019</a:t>
            </a:fld>
            <a:endParaRPr lang="en-US"/>
          </a:p>
        </p:txBody>
      </p:sp>
      <p:sp>
        <p:nvSpPr>
          <p:cNvPr id="6" name="Footer Placeholder 5">
            <a:extLst>
              <a:ext uri="{FF2B5EF4-FFF2-40B4-BE49-F238E27FC236}">
                <a16:creationId xmlns:a16="http://schemas.microsoft.com/office/drawing/2014/main" id="{0D112A60-7396-428D-8800-F13DFB1EDF4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1B11851-4B75-420A-9BD8-1932B979A13A}"/>
              </a:ext>
            </a:extLst>
          </p:cNvPr>
          <p:cNvSpPr>
            <a:spLocks noGrp="1"/>
          </p:cNvSpPr>
          <p:nvPr>
            <p:ph type="sldNum" sz="quarter" idx="12"/>
          </p:nvPr>
        </p:nvSpPr>
        <p:spPr/>
        <p:txBody>
          <a:bodyPr/>
          <a:lstStyle/>
          <a:p>
            <a:fld id="{11359197-A247-465A-A1DD-C380EAB82608}" type="slidenum">
              <a:rPr lang="en-US" smtClean="0"/>
              <a:t>‹#›</a:t>
            </a:fld>
            <a:endParaRPr lang="en-US"/>
          </a:p>
        </p:txBody>
      </p:sp>
    </p:spTree>
    <p:extLst>
      <p:ext uri="{BB962C8B-B14F-4D97-AF65-F5344CB8AC3E}">
        <p14:creationId xmlns:p14="http://schemas.microsoft.com/office/powerpoint/2010/main" val="208937347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9A7BF0-56D2-4528-A8BD-282D7CACA1CC}"/>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AE9ACE14-E6D0-428E-89BD-4AF69293CD90}"/>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5189C375-26EA-4C76-86E7-38349A8DF3D5}"/>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330D9DCD-55CA-482E-8C1A-D6B7E96CE787}"/>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17D9644A-41D9-4253-81D6-978A10F107BC}"/>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9B502CA8-E04B-4AB0-84E2-027D726F9DCB}"/>
              </a:ext>
            </a:extLst>
          </p:cNvPr>
          <p:cNvSpPr>
            <a:spLocks noGrp="1"/>
          </p:cNvSpPr>
          <p:nvPr>
            <p:ph type="dt" sz="half" idx="10"/>
          </p:nvPr>
        </p:nvSpPr>
        <p:spPr/>
        <p:txBody>
          <a:bodyPr/>
          <a:lstStyle/>
          <a:p>
            <a:fld id="{62219930-B339-49A0-838B-D4C6B4FB6184}" type="datetime1">
              <a:rPr lang="en-US" smtClean="0"/>
              <a:t>8/27/2019</a:t>
            </a:fld>
            <a:endParaRPr lang="en-US"/>
          </a:p>
        </p:txBody>
      </p:sp>
      <p:sp>
        <p:nvSpPr>
          <p:cNvPr id="8" name="Footer Placeholder 7">
            <a:extLst>
              <a:ext uri="{FF2B5EF4-FFF2-40B4-BE49-F238E27FC236}">
                <a16:creationId xmlns:a16="http://schemas.microsoft.com/office/drawing/2014/main" id="{2EB4ABA4-F569-45F8-8E0B-296C5DC52706}"/>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554BF0DD-60EE-4738-BD08-7B6414E9CAED}"/>
              </a:ext>
            </a:extLst>
          </p:cNvPr>
          <p:cNvSpPr>
            <a:spLocks noGrp="1"/>
          </p:cNvSpPr>
          <p:nvPr>
            <p:ph type="sldNum" sz="quarter" idx="12"/>
          </p:nvPr>
        </p:nvSpPr>
        <p:spPr/>
        <p:txBody>
          <a:bodyPr/>
          <a:lstStyle/>
          <a:p>
            <a:fld id="{11359197-A247-465A-A1DD-C380EAB82608}" type="slidenum">
              <a:rPr lang="en-US" smtClean="0"/>
              <a:t>‹#›</a:t>
            </a:fld>
            <a:endParaRPr lang="en-US"/>
          </a:p>
        </p:txBody>
      </p:sp>
    </p:spTree>
    <p:extLst>
      <p:ext uri="{BB962C8B-B14F-4D97-AF65-F5344CB8AC3E}">
        <p14:creationId xmlns:p14="http://schemas.microsoft.com/office/powerpoint/2010/main" val="66417730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30B640-8822-480C-AF8F-F5A70D9CC389}"/>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1F98B1BF-8F5B-4328-A421-215B09D4CA8E}"/>
              </a:ext>
            </a:extLst>
          </p:cNvPr>
          <p:cNvSpPr>
            <a:spLocks noGrp="1"/>
          </p:cNvSpPr>
          <p:nvPr>
            <p:ph type="dt" sz="half" idx="10"/>
          </p:nvPr>
        </p:nvSpPr>
        <p:spPr/>
        <p:txBody>
          <a:bodyPr/>
          <a:lstStyle/>
          <a:p>
            <a:fld id="{9B100F1C-D013-4C42-9C27-664F419A1CC6}" type="datetime1">
              <a:rPr lang="en-US" smtClean="0"/>
              <a:t>8/27/2019</a:t>
            </a:fld>
            <a:endParaRPr lang="en-US"/>
          </a:p>
        </p:txBody>
      </p:sp>
      <p:sp>
        <p:nvSpPr>
          <p:cNvPr id="4" name="Footer Placeholder 3">
            <a:extLst>
              <a:ext uri="{FF2B5EF4-FFF2-40B4-BE49-F238E27FC236}">
                <a16:creationId xmlns:a16="http://schemas.microsoft.com/office/drawing/2014/main" id="{854E96F3-7919-4C55-9026-4B947944798B}"/>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36C2AF67-F5DB-493C-9AFD-F743E25809FC}"/>
              </a:ext>
            </a:extLst>
          </p:cNvPr>
          <p:cNvSpPr>
            <a:spLocks noGrp="1"/>
          </p:cNvSpPr>
          <p:nvPr>
            <p:ph type="sldNum" sz="quarter" idx="12"/>
          </p:nvPr>
        </p:nvSpPr>
        <p:spPr/>
        <p:txBody>
          <a:bodyPr/>
          <a:lstStyle/>
          <a:p>
            <a:fld id="{11359197-A247-465A-A1DD-C380EAB82608}" type="slidenum">
              <a:rPr lang="en-US" smtClean="0"/>
              <a:t>‹#›</a:t>
            </a:fld>
            <a:endParaRPr lang="en-US"/>
          </a:p>
        </p:txBody>
      </p:sp>
    </p:spTree>
    <p:extLst>
      <p:ext uri="{BB962C8B-B14F-4D97-AF65-F5344CB8AC3E}">
        <p14:creationId xmlns:p14="http://schemas.microsoft.com/office/powerpoint/2010/main" val="241285285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644F9ABF-01C3-4D36-BDD1-09C7877A5201}"/>
              </a:ext>
            </a:extLst>
          </p:cNvPr>
          <p:cNvSpPr>
            <a:spLocks noGrp="1"/>
          </p:cNvSpPr>
          <p:nvPr>
            <p:ph type="dt" sz="half" idx="10"/>
          </p:nvPr>
        </p:nvSpPr>
        <p:spPr/>
        <p:txBody>
          <a:bodyPr/>
          <a:lstStyle/>
          <a:p>
            <a:fld id="{10AA8585-AC3E-4493-9184-A6F17840CF7F}" type="datetime1">
              <a:rPr lang="en-US" smtClean="0"/>
              <a:t>8/27/2019</a:t>
            </a:fld>
            <a:endParaRPr lang="en-US"/>
          </a:p>
        </p:txBody>
      </p:sp>
      <p:sp>
        <p:nvSpPr>
          <p:cNvPr id="3" name="Footer Placeholder 2">
            <a:extLst>
              <a:ext uri="{FF2B5EF4-FFF2-40B4-BE49-F238E27FC236}">
                <a16:creationId xmlns:a16="http://schemas.microsoft.com/office/drawing/2014/main" id="{E0A07C81-225E-4411-B5C0-42424B704F64}"/>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4914D306-2B49-4BAB-B68D-476F35088178}"/>
              </a:ext>
            </a:extLst>
          </p:cNvPr>
          <p:cNvSpPr>
            <a:spLocks noGrp="1"/>
          </p:cNvSpPr>
          <p:nvPr>
            <p:ph type="sldNum" sz="quarter" idx="12"/>
          </p:nvPr>
        </p:nvSpPr>
        <p:spPr/>
        <p:txBody>
          <a:bodyPr/>
          <a:lstStyle/>
          <a:p>
            <a:fld id="{11359197-A247-465A-A1DD-C380EAB82608}" type="slidenum">
              <a:rPr lang="en-US" smtClean="0"/>
              <a:t>‹#›</a:t>
            </a:fld>
            <a:endParaRPr lang="en-US"/>
          </a:p>
        </p:txBody>
      </p:sp>
    </p:spTree>
    <p:extLst>
      <p:ext uri="{BB962C8B-B14F-4D97-AF65-F5344CB8AC3E}">
        <p14:creationId xmlns:p14="http://schemas.microsoft.com/office/powerpoint/2010/main" val="403917117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DABA48-8990-4377-AD7E-F29A819173D2}"/>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FACD552B-BF05-4B92-9EC6-634EA83395F9}"/>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EF77C34E-F3A7-4D20-892A-1080DC76384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DB4F4F1-17B6-47AB-B986-534139A3EEBE}"/>
              </a:ext>
            </a:extLst>
          </p:cNvPr>
          <p:cNvSpPr>
            <a:spLocks noGrp="1"/>
          </p:cNvSpPr>
          <p:nvPr>
            <p:ph type="dt" sz="half" idx="10"/>
          </p:nvPr>
        </p:nvSpPr>
        <p:spPr/>
        <p:txBody>
          <a:bodyPr/>
          <a:lstStyle/>
          <a:p>
            <a:fld id="{A6D6ED30-3220-41A4-A2A9-8F8E0387F0EF}" type="datetime1">
              <a:rPr lang="en-US" smtClean="0"/>
              <a:t>8/27/2019</a:t>
            </a:fld>
            <a:endParaRPr lang="en-US"/>
          </a:p>
        </p:txBody>
      </p:sp>
      <p:sp>
        <p:nvSpPr>
          <p:cNvPr id="6" name="Footer Placeholder 5">
            <a:extLst>
              <a:ext uri="{FF2B5EF4-FFF2-40B4-BE49-F238E27FC236}">
                <a16:creationId xmlns:a16="http://schemas.microsoft.com/office/drawing/2014/main" id="{B657776C-473E-4B06-8D16-B52D4DEB0DA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E81D7B82-91F6-4893-8C8D-84B75DBE4032}"/>
              </a:ext>
            </a:extLst>
          </p:cNvPr>
          <p:cNvSpPr>
            <a:spLocks noGrp="1"/>
          </p:cNvSpPr>
          <p:nvPr>
            <p:ph type="sldNum" sz="quarter" idx="12"/>
          </p:nvPr>
        </p:nvSpPr>
        <p:spPr/>
        <p:txBody>
          <a:bodyPr/>
          <a:lstStyle/>
          <a:p>
            <a:fld id="{11359197-A247-465A-A1DD-C380EAB82608}" type="slidenum">
              <a:rPr lang="en-US" smtClean="0"/>
              <a:t>‹#›</a:t>
            </a:fld>
            <a:endParaRPr lang="en-US"/>
          </a:p>
        </p:txBody>
      </p:sp>
    </p:spTree>
    <p:extLst>
      <p:ext uri="{BB962C8B-B14F-4D97-AF65-F5344CB8AC3E}">
        <p14:creationId xmlns:p14="http://schemas.microsoft.com/office/powerpoint/2010/main" val="294029668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B0ABF8-B3AF-49C6-AFB7-11685CDAC3A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DEB641F2-7FCB-49AE-87D4-C94861701146}"/>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A6C9D650-4903-4DF9-B00C-8B51C114817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236F342-05E2-4F37-87B0-2657EA3C61A5}"/>
              </a:ext>
            </a:extLst>
          </p:cNvPr>
          <p:cNvSpPr>
            <a:spLocks noGrp="1"/>
          </p:cNvSpPr>
          <p:nvPr>
            <p:ph type="dt" sz="half" idx="10"/>
          </p:nvPr>
        </p:nvSpPr>
        <p:spPr/>
        <p:txBody>
          <a:bodyPr/>
          <a:lstStyle/>
          <a:p>
            <a:fld id="{307CFF15-E88C-4E5D-8828-703FC27E9F53}" type="datetime1">
              <a:rPr lang="en-US" smtClean="0"/>
              <a:t>8/27/2019</a:t>
            </a:fld>
            <a:endParaRPr lang="en-US"/>
          </a:p>
        </p:txBody>
      </p:sp>
      <p:sp>
        <p:nvSpPr>
          <p:cNvPr id="6" name="Footer Placeholder 5">
            <a:extLst>
              <a:ext uri="{FF2B5EF4-FFF2-40B4-BE49-F238E27FC236}">
                <a16:creationId xmlns:a16="http://schemas.microsoft.com/office/drawing/2014/main" id="{7032DCE0-00FF-4456-9BF2-4A0135919AF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63177DC4-FC8B-454E-8A7F-6BA4EF23E2BD}"/>
              </a:ext>
            </a:extLst>
          </p:cNvPr>
          <p:cNvSpPr>
            <a:spLocks noGrp="1"/>
          </p:cNvSpPr>
          <p:nvPr>
            <p:ph type="sldNum" sz="quarter" idx="12"/>
          </p:nvPr>
        </p:nvSpPr>
        <p:spPr/>
        <p:txBody>
          <a:bodyPr/>
          <a:lstStyle/>
          <a:p>
            <a:fld id="{11359197-A247-465A-A1DD-C380EAB82608}" type="slidenum">
              <a:rPr lang="en-US" smtClean="0"/>
              <a:t>‹#›</a:t>
            </a:fld>
            <a:endParaRPr lang="en-US"/>
          </a:p>
        </p:txBody>
      </p:sp>
    </p:spTree>
    <p:extLst>
      <p:ext uri="{BB962C8B-B14F-4D97-AF65-F5344CB8AC3E}">
        <p14:creationId xmlns:p14="http://schemas.microsoft.com/office/powerpoint/2010/main" val="309164002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6C93AB6D-F48B-4F63-88AC-AC072D383966}"/>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D9694801-40E2-454F-A683-5ACAB38998FE}"/>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B146FFB-B599-4439-A9A7-0860A668B190}"/>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3045137-4394-4041-97C0-0B6723A3BC7B}" type="datetime1">
              <a:rPr lang="en-US" smtClean="0"/>
              <a:t>8/27/2019</a:t>
            </a:fld>
            <a:endParaRPr lang="en-US"/>
          </a:p>
        </p:txBody>
      </p:sp>
      <p:sp>
        <p:nvSpPr>
          <p:cNvPr id="5" name="Footer Placeholder 4">
            <a:extLst>
              <a:ext uri="{FF2B5EF4-FFF2-40B4-BE49-F238E27FC236}">
                <a16:creationId xmlns:a16="http://schemas.microsoft.com/office/drawing/2014/main" id="{5C7A7AE9-BDDA-4988-B94B-49F88F5CE02B}"/>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66CCB2E5-2974-4E5E-BFE6-54BC3DF707D5}"/>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1359197-A247-465A-A1DD-C380EAB82608}" type="slidenum">
              <a:rPr lang="en-US" smtClean="0"/>
              <a:t>‹#›</a:t>
            </a:fld>
            <a:endParaRPr lang="en-US"/>
          </a:p>
        </p:txBody>
      </p:sp>
    </p:spTree>
    <p:extLst>
      <p:ext uri="{BB962C8B-B14F-4D97-AF65-F5344CB8AC3E}">
        <p14:creationId xmlns:p14="http://schemas.microsoft.com/office/powerpoint/2010/main" val="252104268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4" r:id="rId14"/>
    <p:sldLayoutId id="2147483665" r:id="rId15"/>
    <p:sldLayoutId id="2147483666" r:id="rId16"/>
  </p:sldLayoutIdLst>
  <p:hf hdr="0" ftr="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2.xml"/><Relationship Id="rId7" Type="http://schemas.openxmlformats.org/officeDocument/2006/relationships/image" Target="../media/image3.png"/><Relationship Id="rId2" Type="http://schemas.openxmlformats.org/officeDocument/2006/relationships/audio" Target="../media/media1.m4a"/><Relationship Id="rId1" Type="http://schemas.microsoft.com/office/2007/relationships/media" Target="../media/media1.m4a"/><Relationship Id="rId6" Type="http://schemas.openxmlformats.org/officeDocument/2006/relationships/image" Target="../media/image2.png"/><Relationship Id="rId5" Type="http://schemas.openxmlformats.org/officeDocument/2006/relationships/image" Target="../media/image1.pn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8" Type="http://schemas.openxmlformats.org/officeDocument/2006/relationships/slideLayout" Target="../slideLayouts/slideLayout13.xml"/><Relationship Id="rId3" Type="http://schemas.microsoft.com/office/2007/relationships/media" Target="../media/media17.mp4"/><Relationship Id="rId7" Type="http://schemas.openxmlformats.org/officeDocument/2006/relationships/audio" Target="../media/media19.m4a"/><Relationship Id="rId2" Type="http://schemas.openxmlformats.org/officeDocument/2006/relationships/video" Target="NULL" TargetMode="External"/><Relationship Id="rId1" Type="http://schemas.openxmlformats.org/officeDocument/2006/relationships/tags" Target="../tags/tag4.xml"/><Relationship Id="rId6" Type="http://schemas.microsoft.com/office/2007/relationships/media" Target="../media/media19.m4a"/><Relationship Id="rId11" Type="http://schemas.openxmlformats.org/officeDocument/2006/relationships/image" Target="../media/image3.png"/><Relationship Id="rId5" Type="http://schemas.openxmlformats.org/officeDocument/2006/relationships/audio" Target="../media/media18.m4a"/><Relationship Id="rId10" Type="http://schemas.openxmlformats.org/officeDocument/2006/relationships/image" Target="../media/image13.png"/><Relationship Id="rId4" Type="http://schemas.microsoft.com/office/2007/relationships/media" Target="../media/media18.m4a"/><Relationship Id="rId9"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3" Type="http://schemas.openxmlformats.org/officeDocument/2006/relationships/audio" Target="../media/media20.m4a"/><Relationship Id="rId7" Type="http://schemas.openxmlformats.org/officeDocument/2006/relationships/image" Target="../media/image3.png"/><Relationship Id="rId2" Type="http://schemas.microsoft.com/office/2007/relationships/media" Target="../media/media20.m4a"/><Relationship Id="rId1" Type="http://schemas.openxmlformats.org/officeDocument/2006/relationships/tags" Target="../tags/tag5.xml"/><Relationship Id="rId6" Type="http://schemas.openxmlformats.org/officeDocument/2006/relationships/image" Target="../media/image14.png"/><Relationship Id="rId5" Type="http://schemas.openxmlformats.org/officeDocument/2006/relationships/notesSlide" Target="../notesSlides/notesSlide11.xml"/><Relationship Id="rId4" Type="http://schemas.openxmlformats.org/officeDocument/2006/relationships/slideLayout" Target="../slideLayouts/slideLayout13.xml"/></Relationships>
</file>

<file path=ppt/slides/_rels/slide12.xml.rels><?xml version="1.0" encoding="UTF-8" standalone="yes"?>
<Relationships xmlns="http://schemas.openxmlformats.org/package/2006/relationships"><Relationship Id="rId8" Type="http://schemas.openxmlformats.org/officeDocument/2006/relationships/diagramQuickStyle" Target="../diagrams/quickStyle1.xml"/><Relationship Id="rId13" Type="http://schemas.openxmlformats.org/officeDocument/2006/relationships/diagramQuickStyle" Target="../diagrams/quickStyle2.xml"/><Relationship Id="rId18" Type="http://schemas.openxmlformats.org/officeDocument/2006/relationships/diagramQuickStyle" Target="../diagrams/quickStyle3.xml"/><Relationship Id="rId3" Type="http://schemas.openxmlformats.org/officeDocument/2006/relationships/audio" Target="../media/media21.m4a"/><Relationship Id="rId21" Type="http://schemas.openxmlformats.org/officeDocument/2006/relationships/image" Target="../media/image3.png"/><Relationship Id="rId7" Type="http://schemas.openxmlformats.org/officeDocument/2006/relationships/diagramLayout" Target="../diagrams/layout1.xml"/><Relationship Id="rId12" Type="http://schemas.openxmlformats.org/officeDocument/2006/relationships/diagramLayout" Target="../diagrams/layout2.xml"/><Relationship Id="rId17" Type="http://schemas.openxmlformats.org/officeDocument/2006/relationships/diagramLayout" Target="../diagrams/layout3.xml"/><Relationship Id="rId2" Type="http://schemas.microsoft.com/office/2007/relationships/media" Target="../media/media21.m4a"/><Relationship Id="rId16" Type="http://schemas.openxmlformats.org/officeDocument/2006/relationships/diagramData" Target="../diagrams/data3.xml"/><Relationship Id="rId20" Type="http://schemas.microsoft.com/office/2007/relationships/diagramDrawing" Target="../diagrams/drawing3.xml"/><Relationship Id="rId1" Type="http://schemas.openxmlformats.org/officeDocument/2006/relationships/tags" Target="../tags/tag6.xml"/><Relationship Id="rId6" Type="http://schemas.openxmlformats.org/officeDocument/2006/relationships/diagramData" Target="../diagrams/data1.xml"/><Relationship Id="rId11" Type="http://schemas.openxmlformats.org/officeDocument/2006/relationships/diagramData" Target="../diagrams/data2.xml"/><Relationship Id="rId5" Type="http://schemas.openxmlformats.org/officeDocument/2006/relationships/notesSlide" Target="../notesSlides/notesSlide12.xml"/><Relationship Id="rId15" Type="http://schemas.microsoft.com/office/2007/relationships/diagramDrawing" Target="../diagrams/drawing2.xml"/><Relationship Id="rId10" Type="http://schemas.microsoft.com/office/2007/relationships/diagramDrawing" Target="../diagrams/drawing1.xml"/><Relationship Id="rId19" Type="http://schemas.openxmlformats.org/officeDocument/2006/relationships/diagramColors" Target="../diagrams/colors3.xml"/><Relationship Id="rId4" Type="http://schemas.openxmlformats.org/officeDocument/2006/relationships/slideLayout" Target="../slideLayouts/slideLayout14.xml"/><Relationship Id="rId9" Type="http://schemas.openxmlformats.org/officeDocument/2006/relationships/diagramColors" Target="../diagrams/colors1.xml"/><Relationship Id="rId14" Type="http://schemas.openxmlformats.org/officeDocument/2006/relationships/diagramColors" Target="../diagrams/colors2.xml"/></Relationships>
</file>

<file path=ppt/slides/_rels/slide13.xml.rels><?xml version="1.0" encoding="UTF-8" standalone="yes"?>
<Relationships xmlns="http://schemas.openxmlformats.org/package/2006/relationships"><Relationship Id="rId3" Type="http://schemas.openxmlformats.org/officeDocument/2006/relationships/audio" Target="../media/media22.m4a"/><Relationship Id="rId2" Type="http://schemas.microsoft.com/office/2007/relationships/media" Target="../media/media22.m4a"/><Relationship Id="rId1" Type="http://schemas.openxmlformats.org/officeDocument/2006/relationships/tags" Target="../tags/tag7.xml"/><Relationship Id="rId6" Type="http://schemas.openxmlformats.org/officeDocument/2006/relationships/image" Target="../media/image3.png"/><Relationship Id="rId5" Type="http://schemas.openxmlformats.org/officeDocument/2006/relationships/notesSlide" Target="../notesSlides/notesSlide13.xml"/><Relationship Id="rId4" Type="http://schemas.openxmlformats.org/officeDocument/2006/relationships/slideLayout" Target="../slideLayouts/slideLayout13.xml"/></Relationships>
</file>

<file path=ppt/slides/_rels/slide14.xml.rels><?xml version="1.0" encoding="UTF-8" standalone="yes"?>
<Relationships xmlns="http://schemas.openxmlformats.org/package/2006/relationships"><Relationship Id="rId3" Type="http://schemas.openxmlformats.org/officeDocument/2006/relationships/audio" Target="../media/media23.m4a"/><Relationship Id="rId2" Type="http://schemas.microsoft.com/office/2007/relationships/media" Target="../media/media23.m4a"/><Relationship Id="rId1" Type="http://schemas.openxmlformats.org/officeDocument/2006/relationships/tags" Target="../tags/tag8.xml"/><Relationship Id="rId6" Type="http://schemas.openxmlformats.org/officeDocument/2006/relationships/image" Target="../media/image3.png"/><Relationship Id="rId5" Type="http://schemas.openxmlformats.org/officeDocument/2006/relationships/notesSlide" Target="../notesSlides/notesSlide14.xml"/><Relationship Id="rId4" Type="http://schemas.openxmlformats.org/officeDocument/2006/relationships/slideLayout" Target="../slideLayouts/slideLayout14.xml"/></Relationships>
</file>

<file path=ppt/slides/_rels/slide15.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audio" Target="../media/media24.m4a"/><Relationship Id="rId7" Type="http://schemas.openxmlformats.org/officeDocument/2006/relationships/image" Target="../media/image16.png"/><Relationship Id="rId2" Type="http://schemas.microsoft.com/office/2007/relationships/media" Target="../media/media24.m4a"/><Relationship Id="rId1" Type="http://schemas.openxmlformats.org/officeDocument/2006/relationships/tags" Target="../tags/tag9.xml"/><Relationship Id="rId6" Type="http://schemas.openxmlformats.org/officeDocument/2006/relationships/image" Target="../media/image15.png"/><Relationship Id="rId5" Type="http://schemas.openxmlformats.org/officeDocument/2006/relationships/notesSlide" Target="../notesSlides/notesSlide15.xml"/><Relationship Id="rId4" Type="http://schemas.openxmlformats.org/officeDocument/2006/relationships/slideLayout" Target="../slideLayouts/slideLayout13.xml"/><Relationship Id="rId9" Type="http://schemas.openxmlformats.org/officeDocument/2006/relationships/image" Target="../media/image3.png"/></Relationships>
</file>

<file path=ppt/slides/_rels/slide16.xml.rels><?xml version="1.0" encoding="UTF-8" standalone="yes"?>
<Relationships xmlns="http://schemas.openxmlformats.org/package/2006/relationships"><Relationship Id="rId8" Type="http://schemas.openxmlformats.org/officeDocument/2006/relationships/image" Target="../media/image3.png"/><Relationship Id="rId3" Type="http://schemas.microsoft.com/office/2007/relationships/media" Target="../media/media26.mp4"/><Relationship Id="rId7" Type="http://schemas.openxmlformats.org/officeDocument/2006/relationships/image" Target="../media/image18.png"/><Relationship Id="rId2" Type="http://schemas.openxmlformats.org/officeDocument/2006/relationships/audio" Target="../media/media25.m4a"/><Relationship Id="rId1" Type="http://schemas.microsoft.com/office/2007/relationships/media" Target="../media/media25.m4a"/><Relationship Id="rId6" Type="http://schemas.openxmlformats.org/officeDocument/2006/relationships/notesSlide" Target="../notesSlides/notesSlide16.xml"/><Relationship Id="rId5" Type="http://schemas.openxmlformats.org/officeDocument/2006/relationships/slideLayout" Target="../slideLayouts/slideLayout13.xml"/><Relationship Id="rId4" Type="http://schemas.openxmlformats.org/officeDocument/2006/relationships/video" Target="../media/media26.mp4"/><Relationship Id="rId9" Type="http://schemas.openxmlformats.org/officeDocument/2006/relationships/image" Target="../media/image19.png"/></Relationships>
</file>

<file path=ppt/slides/_rels/slide17.xml.rels><?xml version="1.0" encoding="UTF-8" standalone="yes"?>
<Relationships xmlns="http://schemas.openxmlformats.org/package/2006/relationships"><Relationship Id="rId8" Type="http://schemas.openxmlformats.org/officeDocument/2006/relationships/image" Target="../media/image22.png"/><Relationship Id="rId3" Type="http://schemas.openxmlformats.org/officeDocument/2006/relationships/audio" Target="../media/media27.m4a"/><Relationship Id="rId7" Type="http://schemas.openxmlformats.org/officeDocument/2006/relationships/image" Target="../media/image21.png"/><Relationship Id="rId2" Type="http://schemas.microsoft.com/office/2007/relationships/media" Target="../media/media27.m4a"/><Relationship Id="rId1" Type="http://schemas.openxmlformats.org/officeDocument/2006/relationships/tags" Target="../tags/tag10.xml"/><Relationship Id="rId6" Type="http://schemas.openxmlformats.org/officeDocument/2006/relationships/image" Target="../media/image20.png"/><Relationship Id="rId5" Type="http://schemas.openxmlformats.org/officeDocument/2006/relationships/notesSlide" Target="../notesSlides/notesSlide17.xml"/><Relationship Id="rId10" Type="http://schemas.openxmlformats.org/officeDocument/2006/relationships/image" Target="../media/image3.png"/><Relationship Id="rId4" Type="http://schemas.openxmlformats.org/officeDocument/2006/relationships/slideLayout" Target="../slideLayouts/slideLayout13.xml"/><Relationship Id="rId9" Type="http://schemas.openxmlformats.org/officeDocument/2006/relationships/image" Target="../media/image23.png"/></Relationships>
</file>

<file path=ppt/slides/_rels/slide18.xml.rels><?xml version="1.0" encoding="UTF-8" standalone="yes"?>
<Relationships xmlns="http://schemas.openxmlformats.org/package/2006/relationships"><Relationship Id="rId8" Type="http://schemas.openxmlformats.org/officeDocument/2006/relationships/image" Target="../media/image26.png"/><Relationship Id="rId3" Type="http://schemas.openxmlformats.org/officeDocument/2006/relationships/audio" Target="../media/media28.m4a"/><Relationship Id="rId7" Type="http://schemas.openxmlformats.org/officeDocument/2006/relationships/image" Target="../media/image25.png"/><Relationship Id="rId2" Type="http://schemas.microsoft.com/office/2007/relationships/media" Target="../media/media28.m4a"/><Relationship Id="rId1" Type="http://schemas.openxmlformats.org/officeDocument/2006/relationships/tags" Target="../tags/tag11.xml"/><Relationship Id="rId6" Type="http://schemas.openxmlformats.org/officeDocument/2006/relationships/image" Target="../media/image24.png"/><Relationship Id="rId5" Type="http://schemas.openxmlformats.org/officeDocument/2006/relationships/notesSlide" Target="../notesSlides/notesSlide18.xml"/><Relationship Id="rId4" Type="http://schemas.openxmlformats.org/officeDocument/2006/relationships/slideLayout" Target="../slideLayouts/slideLayout13.xml"/><Relationship Id="rId9" Type="http://schemas.openxmlformats.org/officeDocument/2006/relationships/image" Target="../media/image3.png"/></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13.xml"/><Relationship Id="rId7" Type="http://schemas.openxmlformats.org/officeDocument/2006/relationships/image" Target="../media/image3.png"/><Relationship Id="rId2" Type="http://schemas.openxmlformats.org/officeDocument/2006/relationships/audio" Target="../media/media29.m4a"/><Relationship Id="rId1" Type="http://schemas.microsoft.com/office/2007/relationships/media" Target="../media/media29.m4a"/><Relationship Id="rId6" Type="http://schemas.openxmlformats.org/officeDocument/2006/relationships/image" Target="../media/image28.png"/><Relationship Id="rId5" Type="http://schemas.openxmlformats.org/officeDocument/2006/relationships/image" Target="../media/image27.png"/><Relationship Id="rId4" Type="http://schemas.openxmlformats.org/officeDocument/2006/relationships/notesSlide" Target="../notesSlides/notesSlide19.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14.xml"/><Relationship Id="rId2" Type="http://schemas.openxmlformats.org/officeDocument/2006/relationships/audio" Target="../media/media2.m4a"/><Relationship Id="rId1" Type="http://schemas.microsoft.com/office/2007/relationships/media" Target="../media/media2.m4a"/><Relationship Id="rId5" Type="http://schemas.openxmlformats.org/officeDocument/2006/relationships/image" Target="../media/image3.png"/><Relationship Id="rId4"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8" Type="http://schemas.openxmlformats.org/officeDocument/2006/relationships/image" Target="../media/image28.png"/><Relationship Id="rId13" Type="http://schemas.openxmlformats.org/officeDocument/2006/relationships/image" Target="../media/image3.png"/><Relationship Id="rId3" Type="http://schemas.openxmlformats.org/officeDocument/2006/relationships/audio" Target="../media/media30.m4a"/><Relationship Id="rId7" Type="http://schemas.openxmlformats.org/officeDocument/2006/relationships/image" Target="../media/image2.png"/><Relationship Id="rId12" Type="http://schemas.openxmlformats.org/officeDocument/2006/relationships/image" Target="../media/image18.png"/><Relationship Id="rId2" Type="http://schemas.microsoft.com/office/2007/relationships/media" Target="../media/media30.m4a"/><Relationship Id="rId1" Type="http://schemas.openxmlformats.org/officeDocument/2006/relationships/tags" Target="../tags/tag12.xml"/><Relationship Id="rId6" Type="http://schemas.openxmlformats.org/officeDocument/2006/relationships/image" Target="../media/image9.png"/><Relationship Id="rId11" Type="http://schemas.openxmlformats.org/officeDocument/2006/relationships/image" Target="../media/image24.png"/><Relationship Id="rId5" Type="http://schemas.openxmlformats.org/officeDocument/2006/relationships/notesSlide" Target="../notesSlides/notesSlide20.xml"/><Relationship Id="rId10" Type="http://schemas.openxmlformats.org/officeDocument/2006/relationships/image" Target="../media/image1.png"/><Relationship Id="rId4" Type="http://schemas.openxmlformats.org/officeDocument/2006/relationships/slideLayout" Target="../slideLayouts/slideLayout12.xml"/><Relationship Id="rId9" Type="http://schemas.openxmlformats.org/officeDocument/2006/relationships/image" Target="../media/image15.pn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audio" Target="../media/media3.m4a"/><Relationship Id="rId1" Type="http://schemas.microsoft.com/office/2007/relationships/media" Target="../media/media3.m4a"/><Relationship Id="rId5" Type="http://schemas.openxmlformats.org/officeDocument/2006/relationships/image" Target="../media/image3.png"/><Relationship Id="rId4"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15.xml"/><Relationship Id="rId2" Type="http://schemas.openxmlformats.org/officeDocument/2006/relationships/audio" Target="../media/media4.m4a"/><Relationship Id="rId1" Type="http://schemas.microsoft.com/office/2007/relationships/media" Target="../media/media4.m4a"/><Relationship Id="rId5" Type="http://schemas.openxmlformats.org/officeDocument/2006/relationships/image" Target="../media/image3.png"/><Relationship Id="rId4"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slideLayout" Target="../slideLayouts/slideLayout16.xml"/><Relationship Id="rId7" Type="http://schemas.openxmlformats.org/officeDocument/2006/relationships/image" Target="../media/image6.png"/><Relationship Id="rId2" Type="http://schemas.openxmlformats.org/officeDocument/2006/relationships/audio" Target="../media/media5.m4a"/><Relationship Id="rId1" Type="http://schemas.microsoft.com/office/2007/relationships/media" Target="../media/media5.m4a"/><Relationship Id="rId6" Type="http://schemas.openxmlformats.org/officeDocument/2006/relationships/image" Target="../media/image5.jpg"/><Relationship Id="rId5" Type="http://schemas.openxmlformats.org/officeDocument/2006/relationships/image" Target="../media/image4.jpg"/><Relationship Id="rId4"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8" Type="http://schemas.microsoft.com/office/2007/relationships/media" Target="../media/media9.m4a"/><Relationship Id="rId13" Type="http://schemas.openxmlformats.org/officeDocument/2006/relationships/audio" Target="../media/media11.m4a"/><Relationship Id="rId18" Type="http://schemas.openxmlformats.org/officeDocument/2006/relationships/image" Target="../media/image7.png"/><Relationship Id="rId3" Type="http://schemas.openxmlformats.org/officeDocument/2006/relationships/audio" Target="../media/media6.m4a"/><Relationship Id="rId7" Type="http://schemas.openxmlformats.org/officeDocument/2006/relationships/audio" Target="../media/media8.m4a"/><Relationship Id="rId12" Type="http://schemas.microsoft.com/office/2007/relationships/media" Target="../media/media11.m4a"/><Relationship Id="rId17" Type="http://schemas.openxmlformats.org/officeDocument/2006/relationships/notesSlide" Target="../notesSlides/notesSlide6.xml"/><Relationship Id="rId2" Type="http://schemas.microsoft.com/office/2007/relationships/media" Target="../media/media6.m4a"/><Relationship Id="rId16" Type="http://schemas.openxmlformats.org/officeDocument/2006/relationships/slideLayout" Target="../slideLayouts/slideLayout16.xml"/><Relationship Id="rId1" Type="http://schemas.openxmlformats.org/officeDocument/2006/relationships/tags" Target="../tags/tag1.xml"/><Relationship Id="rId6" Type="http://schemas.microsoft.com/office/2007/relationships/media" Target="../media/media8.m4a"/><Relationship Id="rId11" Type="http://schemas.openxmlformats.org/officeDocument/2006/relationships/audio" Target="../media/media10.m4a"/><Relationship Id="rId5" Type="http://schemas.openxmlformats.org/officeDocument/2006/relationships/audio" Target="../media/media7.m4a"/><Relationship Id="rId15" Type="http://schemas.openxmlformats.org/officeDocument/2006/relationships/audio" Target="../media/media12.m4a"/><Relationship Id="rId10" Type="http://schemas.microsoft.com/office/2007/relationships/media" Target="../media/media10.m4a"/><Relationship Id="rId19" Type="http://schemas.openxmlformats.org/officeDocument/2006/relationships/image" Target="../media/image3.png"/><Relationship Id="rId4" Type="http://schemas.microsoft.com/office/2007/relationships/media" Target="../media/media7.m4a"/><Relationship Id="rId9" Type="http://schemas.openxmlformats.org/officeDocument/2006/relationships/audio" Target="../media/media9.m4a"/><Relationship Id="rId14" Type="http://schemas.microsoft.com/office/2007/relationships/media" Target="../media/media12.m4a"/></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14.xml"/><Relationship Id="rId2" Type="http://schemas.openxmlformats.org/officeDocument/2006/relationships/audio" Target="../media/media13.m4a"/><Relationship Id="rId1" Type="http://schemas.microsoft.com/office/2007/relationships/media" Target="../media/media13.m4a"/><Relationship Id="rId5" Type="http://schemas.openxmlformats.org/officeDocument/2006/relationships/image" Target="../media/image3.png"/><Relationship Id="rId4"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audio" Target="../media/media14.m4a"/><Relationship Id="rId7" Type="http://schemas.openxmlformats.org/officeDocument/2006/relationships/image" Target="../media/image9.png"/><Relationship Id="rId2" Type="http://schemas.microsoft.com/office/2007/relationships/media" Target="../media/media14.m4a"/><Relationship Id="rId1" Type="http://schemas.openxmlformats.org/officeDocument/2006/relationships/tags" Target="../tags/tag2.xml"/><Relationship Id="rId6" Type="http://schemas.openxmlformats.org/officeDocument/2006/relationships/image" Target="../media/image8.png"/><Relationship Id="rId5" Type="http://schemas.openxmlformats.org/officeDocument/2006/relationships/notesSlide" Target="../notesSlides/notesSlide8.xml"/><Relationship Id="rId4" Type="http://schemas.openxmlformats.org/officeDocument/2006/relationships/slideLayout" Target="../slideLayouts/slideLayout13.xml"/><Relationship Id="rId9" Type="http://schemas.openxmlformats.org/officeDocument/2006/relationships/image" Target="../media/image3.png"/></Relationships>
</file>

<file path=ppt/slides/_rels/slide9.xml.rels><?xml version="1.0" encoding="UTF-8" standalone="yes"?>
<Relationships xmlns="http://schemas.openxmlformats.org/package/2006/relationships"><Relationship Id="rId8" Type="http://schemas.openxmlformats.org/officeDocument/2006/relationships/image" Target="../media/image11.png"/><Relationship Id="rId3" Type="http://schemas.microsoft.com/office/2007/relationships/media" Target="../media/media15.mp4"/><Relationship Id="rId7" Type="http://schemas.openxmlformats.org/officeDocument/2006/relationships/notesSlide" Target="../notesSlides/notesSlide9.xml"/><Relationship Id="rId2" Type="http://schemas.openxmlformats.org/officeDocument/2006/relationships/video" Target="NULL" TargetMode="External"/><Relationship Id="rId1" Type="http://schemas.openxmlformats.org/officeDocument/2006/relationships/tags" Target="../tags/tag3.xml"/><Relationship Id="rId6" Type="http://schemas.openxmlformats.org/officeDocument/2006/relationships/slideLayout" Target="../slideLayouts/slideLayout13.xml"/><Relationship Id="rId5" Type="http://schemas.openxmlformats.org/officeDocument/2006/relationships/audio" Target="../media/media16.m4a"/><Relationship Id="rId10" Type="http://schemas.openxmlformats.org/officeDocument/2006/relationships/image" Target="../media/image3.png"/><Relationship Id="rId4" Type="http://schemas.microsoft.com/office/2007/relationships/media" Target="../media/media16.m4a"/><Relationship Id="rId9" Type="http://schemas.openxmlformats.org/officeDocument/2006/relationships/image" Target="../media/image12.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004C52"/>
        </a:solidFill>
        <a:effectLst/>
      </p:bgPr>
    </p:bg>
    <p:spTree>
      <p:nvGrpSpPr>
        <p:cNvPr id="1" name="Shape 95"/>
        <p:cNvGrpSpPr/>
        <p:nvPr/>
      </p:nvGrpSpPr>
      <p:grpSpPr>
        <a:xfrm>
          <a:off x="0" y="0"/>
          <a:ext cx="0" cy="0"/>
          <a:chOff x="0" y="0"/>
          <a:chExt cx="0" cy="0"/>
        </a:xfrm>
      </p:grpSpPr>
      <p:pic>
        <p:nvPicPr>
          <p:cNvPr id="5" name="Picture 4">
            <a:extLst>
              <a:ext uri="{FF2B5EF4-FFF2-40B4-BE49-F238E27FC236}">
                <a16:creationId xmlns:a16="http://schemas.microsoft.com/office/drawing/2014/main" id="{E3A10708-9A3A-491B-BA9A-A7647BD477EC}"/>
              </a:ext>
            </a:extLst>
          </p:cNvPr>
          <p:cNvPicPr>
            <a:picLocks noChangeAspect="1"/>
          </p:cNvPicPr>
          <p:nvPr/>
        </p:nvPicPr>
        <p:blipFill>
          <a:blip r:embed="rId5"/>
          <a:stretch>
            <a:fillRect/>
          </a:stretch>
        </p:blipFill>
        <p:spPr>
          <a:xfrm>
            <a:off x="5029746" y="1968540"/>
            <a:ext cx="6240259" cy="3296187"/>
          </a:xfrm>
          <a:prstGeom prst="rect">
            <a:avLst/>
          </a:prstGeom>
        </p:spPr>
      </p:pic>
      <p:pic>
        <p:nvPicPr>
          <p:cNvPr id="7" name="Picture 6">
            <a:extLst>
              <a:ext uri="{FF2B5EF4-FFF2-40B4-BE49-F238E27FC236}">
                <a16:creationId xmlns:a16="http://schemas.microsoft.com/office/drawing/2014/main" id="{7FFF7A9B-32AA-45E1-B3BB-20A934817CE8}"/>
              </a:ext>
            </a:extLst>
          </p:cNvPr>
          <p:cNvPicPr/>
          <p:nvPr/>
        </p:nvPicPr>
        <p:blipFill rotWithShape="1">
          <a:blip r:embed="rId6"/>
          <a:srcRect l="27784" t="13814" r="26779" b="9661"/>
          <a:stretch/>
        </p:blipFill>
        <p:spPr>
          <a:xfrm>
            <a:off x="504824" y="634825"/>
            <a:ext cx="4314825" cy="3822875"/>
          </a:xfrm>
          <a:prstGeom prst="rect">
            <a:avLst/>
          </a:prstGeom>
        </p:spPr>
      </p:pic>
      <p:sp>
        <p:nvSpPr>
          <p:cNvPr id="96" name="Google Shape;96;p11"/>
          <p:cNvSpPr txBox="1">
            <a:spLocks noGrp="1"/>
          </p:cNvSpPr>
          <p:nvPr>
            <p:ph type="ctrTitle"/>
          </p:nvPr>
        </p:nvSpPr>
        <p:spPr>
          <a:xfrm>
            <a:off x="4345876" y="69679"/>
            <a:ext cx="7608000" cy="1546400"/>
          </a:xfrm>
          <a:prstGeom prst="rect">
            <a:avLst/>
          </a:prstGeom>
        </p:spPr>
        <p:txBody>
          <a:bodyPr spcFirstLastPara="1" vert="horz" wrap="square" lIns="121900" tIns="121900" rIns="121900" bIns="121900" rtlCol="0" anchor="ctr" anchorCtr="0">
            <a:noAutofit/>
          </a:bodyPr>
          <a:lstStyle/>
          <a:p>
            <a:pPr algn="ctr"/>
            <a:r>
              <a:rPr lang="en-US" dirty="0"/>
              <a:t>Casino Inc.</a:t>
            </a:r>
            <a:endParaRPr dirty="0"/>
          </a:p>
        </p:txBody>
      </p:sp>
      <p:sp>
        <p:nvSpPr>
          <p:cNvPr id="18" name="Date Placeholder 17">
            <a:extLst>
              <a:ext uri="{FF2B5EF4-FFF2-40B4-BE49-F238E27FC236}">
                <a16:creationId xmlns:a16="http://schemas.microsoft.com/office/drawing/2014/main" id="{7B88D4A6-B622-4020-9F7B-0F27B5A40140}"/>
              </a:ext>
            </a:extLst>
          </p:cNvPr>
          <p:cNvSpPr>
            <a:spLocks noGrp="1"/>
          </p:cNvSpPr>
          <p:nvPr>
            <p:ph type="dt" sz="half" idx="10"/>
          </p:nvPr>
        </p:nvSpPr>
        <p:spPr/>
        <p:txBody>
          <a:bodyPr/>
          <a:lstStyle/>
          <a:p>
            <a:fld id="{F8A8FA42-651D-4B0B-A7C3-170B0829C194}" type="datetime1">
              <a:rPr lang="en-US" smtClean="0">
                <a:solidFill>
                  <a:schemeClr val="tx1"/>
                </a:solidFill>
              </a:rPr>
              <a:t>8/27/2019</a:t>
            </a:fld>
            <a:endParaRPr lang="en-US" dirty="0">
              <a:solidFill>
                <a:schemeClr val="tx1"/>
              </a:solidFill>
            </a:endParaRPr>
          </a:p>
        </p:txBody>
      </p:sp>
      <p:sp>
        <p:nvSpPr>
          <p:cNvPr id="19" name="Slide Number Placeholder 18">
            <a:extLst>
              <a:ext uri="{FF2B5EF4-FFF2-40B4-BE49-F238E27FC236}">
                <a16:creationId xmlns:a16="http://schemas.microsoft.com/office/drawing/2014/main" id="{17C32059-2964-4781-8880-7ED3102CE21D}"/>
              </a:ext>
            </a:extLst>
          </p:cNvPr>
          <p:cNvSpPr>
            <a:spLocks noGrp="1"/>
          </p:cNvSpPr>
          <p:nvPr>
            <p:ph type="sldNum" sz="quarter" idx="12"/>
          </p:nvPr>
        </p:nvSpPr>
        <p:spPr/>
        <p:txBody>
          <a:bodyPr/>
          <a:lstStyle/>
          <a:p>
            <a:fld id="{11359197-A247-465A-A1DD-C380EAB82608}" type="slidenum">
              <a:rPr lang="en-US" smtClean="0">
                <a:solidFill>
                  <a:schemeClr val="tx1"/>
                </a:solidFill>
              </a:rPr>
              <a:pPr/>
              <a:t>1</a:t>
            </a:fld>
            <a:endParaRPr lang="en-US" dirty="0">
              <a:solidFill>
                <a:schemeClr val="tx1"/>
              </a:solidFill>
            </a:endParaRPr>
          </a:p>
        </p:txBody>
      </p:sp>
      <p:sp>
        <p:nvSpPr>
          <p:cNvPr id="23" name="TextBox 22">
            <a:extLst>
              <a:ext uri="{FF2B5EF4-FFF2-40B4-BE49-F238E27FC236}">
                <a16:creationId xmlns:a16="http://schemas.microsoft.com/office/drawing/2014/main" id="{06B3CFEB-5B26-4430-9EF5-6B5D5C7616AD}"/>
              </a:ext>
            </a:extLst>
          </p:cNvPr>
          <p:cNvSpPr txBox="1"/>
          <p:nvPr/>
        </p:nvSpPr>
        <p:spPr>
          <a:xfrm>
            <a:off x="9448800" y="5264727"/>
            <a:ext cx="2743201" cy="923330"/>
          </a:xfrm>
          <a:prstGeom prst="rect">
            <a:avLst/>
          </a:prstGeom>
          <a:noFill/>
          <a:effectLst>
            <a:outerShdw blurRad="50800" dist="38100" dir="2700000" algn="tl" rotWithShape="0">
              <a:prstClr val="black">
                <a:alpha val="40000"/>
              </a:prstClr>
            </a:outerShdw>
          </a:effectLst>
        </p:spPr>
        <p:txBody>
          <a:bodyPr wrap="square" rtlCol="0">
            <a:spAutoFit/>
          </a:bodyPr>
          <a:lstStyle/>
          <a:p>
            <a:r>
              <a:rPr lang="en-US" dirty="0"/>
              <a:t>Matthieu van den Berg</a:t>
            </a:r>
          </a:p>
          <a:p>
            <a:r>
              <a:rPr lang="en-US" dirty="0"/>
              <a:t>140352</a:t>
            </a:r>
          </a:p>
          <a:p>
            <a:r>
              <a:rPr lang="en-US" dirty="0"/>
              <a:t>Graduate year Programmer</a:t>
            </a:r>
          </a:p>
        </p:txBody>
      </p:sp>
      <p:pic>
        <p:nvPicPr>
          <p:cNvPr id="2" name="Audio 1">
            <a:hlinkClick r:id="" action="ppaction://media"/>
            <a:extLst>
              <a:ext uri="{FF2B5EF4-FFF2-40B4-BE49-F238E27FC236}">
                <a16:creationId xmlns:a16="http://schemas.microsoft.com/office/drawing/2014/main" id="{FD879B8F-76C7-4D06-93AF-F74293C89EB9}"/>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584487272"/>
      </p:ext>
    </p:extLst>
  </p:cSld>
  <p:clrMapOvr>
    <a:masterClrMapping/>
  </p:clrMapOvr>
  <mc:AlternateContent xmlns:mc="http://schemas.openxmlformats.org/markup-compatibility/2006" xmlns:p14="http://schemas.microsoft.com/office/powerpoint/2010/main">
    <mc:Choice Requires="p14">
      <p:transition spd="slow" p14:dur="2000" advTm="11509"/>
    </mc:Choice>
    <mc:Fallback xmlns="">
      <p:transition spd="slow" advTm="1150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23"/>
        <p:cNvGrpSpPr/>
        <p:nvPr/>
      </p:nvGrpSpPr>
      <p:grpSpPr>
        <a:xfrm>
          <a:off x="0" y="0"/>
          <a:ext cx="0" cy="0"/>
          <a:chOff x="0" y="0"/>
          <a:chExt cx="0" cy="0"/>
        </a:xfrm>
      </p:grpSpPr>
      <p:sp>
        <p:nvSpPr>
          <p:cNvPr id="124" name="Google Shape;124;p14"/>
          <p:cNvSpPr txBox="1">
            <a:spLocks noGrp="1"/>
          </p:cNvSpPr>
          <p:nvPr>
            <p:ph type="ctrTitle"/>
          </p:nvPr>
        </p:nvSpPr>
        <p:spPr>
          <a:xfrm>
            <a:off x="1760703" y="3201297"/>
            <a:ext cx="7350800" cy="1546400"/>
          </a:xfrm>
          <a:prstGeom prst="rect">
            <a:avLst/>
          </a:prstGeom>
        </p:spPr>
        <p:txBody>
          <a:bodyPr spcFirstLastPara="1" vert="horz" wrap="square" lIns="121900" tIns="121900" rIns="121900" bIns="121900" rtlCol="0" anchor="b" anchorCtr="0">
            <a:noAutofit/>
          </a:bodyPr>
          <a:lstStyle/>
          <a:p>
            <a:r>
              <a:rPr lang="en" dirty="0">
                <a:solidFill>
                  <a:srgbClr val="ABE33F"/>
                </a:solidFill>
              </a:rPr>
              <a:t>3.</a:t>
            </a:r>
            <a:endParaRPr dirty="0">
              <a:solidFill>
                <a:srgbClr val="ABE33F"/>
              </a:solidFill>
            </a:endParaRPr>
          </a:p>
          <a:p>
            <a:r>
              <a:rPr lang="en-US" dirty="0"/>
              <a:t>Pathfinding</a:t>
            </a:r>
            <a:endParaRPr dirty="0"/>
          </a:p>
        </p:txBody>
      </p:sp>
      <p:sp>
        <p:nvSpPr>
          <p:cNvPr id="125" name="Google Shape;125;p14"/>
          <p:cNvSpPr txBox="1">
            <a:spLocks noGrp="1"/>
          </p:cNvSpPr>
          <p:nvPr>
            <p:ph type="subTitle" idx="1"/>
          </p:nvPr>
        </p:nvSpPr>
        <p:spPr>
          <a:xfrm>
            <a:off x="1760703" y="4540509"/>
            <a:ext cx="7350800" cy="1046400"/>
          </a:xfrm>
          <a:prstGeom prst="rect">
            <a:avLst/>
          </a:prstGeom>
        </p:spPr>
        <p:txBody>
          <a:bodyPr spcFirstLastPara="1" vert="horz" wrap="square" lIns="121900" tIns="121900" rIns="121900" bIns="121900" rtlCol="0" anchor="t" anchorCtr="0">
            <a:noAutofit/>
          </a:bodyPr>
          <a:lstStyle/>
          <a:p>
            <a:pPr marL="0" indent="0"/>
            <a:r>
              <a:rPr lang="en-US" dirty="0"/>
              <a:t>A*</a:t>
            </a:r>
            <a:endParaRPr dirty="0"/>
          </a:p>
        </p:txBody>
      </p:sp>
      <p:sp>
        <p:nvSpPr>
          <p:cNvPr id="126" name="Google Shape;126;p14"/>
          <p:cNvSpPr txBox="1">
            <a:spLocks noGrp="1"/>
          </p:cNvSpPr>
          <p:nvPr>
            <p:ph type="sldNum" idx="12"/>
          </p:nvPr>
        </p:nvSpPr>
        <p:spPr>
          <a:prstGeom prst="rect">
            <a:avLst/>
          </a:prstGeom>
        </p:spPr>
        <p:txBody>
          <a:bodyPr spcFirstLastPara="1" vert="horz" wrap="square" lIns="121900" tIns="121900" rIns="121900" bIns="121900" rtlCol="0" anchor="t" anchorCtr="0">
            <a:noAutofit/>
          </a:bodyPr>
          <a:lstStyle/>
          <a:p>
            <a:pPr algn="l"/>
            <a:fld id="{00000000-1234-1234-1234-123412341234}" type="slidenum">
              <a:rPr lang="en"/>
              <a:pPr algn="l"/>
              <a:t>10</a:t>
            </a:fld>
            <a:endParaRPr/>
          </a:p>
        </p:txBody>
      </p:sp>
      <p:pic>
        <p:nvPicPr>
          <p:cNvPr id="5" name="Screen Recording 1">
            <a:hlinkClick r:id="" action="ppaction://media"/>
            <a:extLst>
              <a:ext uri="{FF2B5EF4-FFF2-40B4-BE49-F238E27FC236}">
                <a16:creationId xmlns:a16="http://schemas.microsoft.com/office/drawing/2014/main" id="{3BB4532E-9F38-4751-8AF5-68577469A2F4}"/>
              </a:ext>
            </a:extLst>
          </p:cNvPr>
          <p:cNvPicPr>
            <a:picLocks noChangeAspect="1"/>
          </p:cNvPicPr>
          <p:nvPr>
            <a:videoFile r:link="rId2"/>
            <p:extLst>
              <p:ext uri="{DAA4B4D4-6D71-4841-9C94-3DE7FCFB9230}">
                <p14:media xmlns:p14="http://schemas.microsoft.com/office/powerpoint/2010/main" r:embed="rId3">
                  <p14:trim st="3000" end="8072.8"/>
                </p14:media>
              </p:ext>
            </p:extLst>
          </p:nvPr>
        </p:nvPicPr>
        <p:blipFill>
          <a:blip r:embed="rId10"/>
          <a:stretch>
            <a:fillRect/>
          </a:stretch>
        </p:blipFill>
        <p:spPr>
          <a:xfrm>
            <a:off x="3044639" y="1726272"/>
            <a:ext cx="6066864" cy="3405456"/>
          </a:xfrm>
          <a:prstGeom prst="rect">
            <a:avLst/>
          </a:prstGeom>
        </p:spPr>
      </p:pic>
      <p:pic>
        <p:nvPicPr>
          <p:cNvPr id="6" name="Recorded Sound">
            <a:hlinkClick r:id="" action="ppaction://media"/>
            <a:extLst>
              <a:ext uri="{FF2B5EF4-FFF2-40B4-BE49-F238E27FC236}">
                <a16:creationId xmlns:a16="http://schemas.microsoft.com/office/drawing/2014/main" id="{25DD0DF8-2B32-4A25-B461-7009499D9554}"/>
              </a:ext>
            </a:extLst>
          </p:cNvPr>
          <p:cNvPicPr>
            <a:picLocks noChangeAspect="1"/>
          </p:cNvPicPr>
          <p:nvPr>
            <a:audioFile r:link="rId5"/>
            <p:extLst>
              <p:ext uri="{DAA4B4D4-6D71-4841-9C94-3DE7FCFB9230}">
                <p14:media xmlns:p14="http://schemas.microsoft.com/office/powerpoint/2010/main" r:embed="rId4"/>
              </p:ext>
            </p:extLst>
          </p:nvPr>
        </p:nvPicPr>
        <p:blipFill>
          <a:blip r:embed="rId11"/>
          <a:stretch>
            <a:fillRect/>
          </a:stretch>
        </p:blipFill>
        <p:spPr>
          <a:xfrm>
            <a:off x="3070084" y="515471"/>
            <a:ext cx="609600" cy="609600"/>
          </a:xfrm>
          <a:prstGeom prst="rect">
            <a:avLst/>
          </a:prstGeom>
        </p:spPr>
      </p:pic>
      <p:pic>
        <p:nvPicPr>
          <p:cNvPr id="7" name="Recorded Sound">
            <a:hlinkClick r:id="" action="ppaction://media"/>
            <a:extLst>
              <a:ext uri="{FF2B5EF4-FFF2-40B4-BE49-F238E27FC236}">
                <a16:creationId xmlns:a16="http://schemas.microsoft.com/office/drawing/2014/main" id="{EBD8DD61-789F-434A-89A7-C98DD76F43DB}"/>
              </a:ext>
            </a:extLst>
          </p:cNvPr>
          <p:cNvPicPr>
            <a:picLocks noChangeAspect="1"/>
          </p:cNvPicPr>
          <p:nvPr>
            <a:audioFile r:link="rId7"/>
            <p:extLst>
              <p:ext uri="{DAA4B4D4-6D71-4841-9C94-3DE7FCFB9230}">
                <p14:media xmlns:p14="http://schemas.microsoft.com/office/powerpoint/2010/main" r:embed="rId6"/>
              </p:ext>
            </p:extLst>
          </p:nvPr>
        </p:nvPicPr>
        <p:blipFill>
          <a:blip r:embed="rId11"/>
          <a:stretch>
            <a:fillRect/>
          </a:stretch>
        </p:blipFill>
        <p:spPr>
          <a:xfrm>
            <a:off x="8315886" y="515471"/>
            <a:ext cx="609600" cy="609600"/>
          </a:xfrm>
          <a:prstGeom prst="rect">
            <a:avLst/>
          </a:prstGeom>
        </p:spPr>
      </p:pic>
    </p:spTree>
    <p:custDataLst>
      <p:tags r:id="rId1"/>
    </p:custDataLst>
    <p:extLst>
      <p:ext uri="{BB962C8B-B14F-4D97-AF65-F5344CB8AC3E}">
        <p14:creationId xmlns:p14="http://schemas.microsoft.com/office/powerpoint/2010/main" val="1336832206"/>
      </p:ext>
    </p:extLst>
  </p:cSld>
  <p:clrMapOvr>
    <a:masterClrMapping/>
  </p:clrMapOvr>
  <mc:AlternateContent xmlns:mc="http://schemas.openxmlformats.org/markup-compatibility/2006" xmlns:p14="http://schemas.microsoft.com/office/powerpoint/2010/main">
    <mc:Choice Requires="p14">
      <p:transition spd="slow" p14:dur="2000" advTm="152756"/>
    </mc:Choice>
    <mc:Fallback xmlns="">
      <p:transition spd="slow" advTm="15275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59075" fill="hold"/>
                                        <p:tgtEl>
                                          <p:spTgt spid="6"/>
                                        </p:tgtEl>
                                      </p:cBhvr>
                                    </p:cmd>
                                  </p:childTnLst>
                                </p:cTn>
                              </p:par>
                            </p:childTnLst>
                          </p:cTn>
                        </p:par>
                        <p:par>
                          <p:cTn id="7" fill="hold">
                            <p:stCondLst>
                              <p:cond delay="59075"/>
                            </p:stCondLst>
                            <p:childTnLst>
                              <p:par>
                                <p:cTn id="8" presetID="1" presetClass="mediacall" presetSubtype="0" fill="hold" nodeType="afterEffect">
                                  <p:stCondLst>
                                    <p:cond delay="0"/>
                                  </p:stCondLst>
                                  <p:childTnLst>
                                    <p:cmd type="call" cmd="playFrom(0.0)">
                                      <p:cBhvr>
                                        <p:cTn id="9" dur="93858" fill="hold"/>
                                        <p:tgtEl>
                                          <p:spTgt spid="7"/>
                                        </p:tgtEl>
                                      </p:cBhvr>
                                    </p:cmd>
                                  </p:childTnLst>
                                </p:cTn>
                              </p:par>
                              <p:par>
                                <p:cTn id="10" presetID="10" presetClass="entr" presetSubtype="0" fill="hold" nodeType="with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par>
                                <p:cTn id="13" presetID="1" presetClass="mediacall" presetSubtype="0" fill="hold" nodeType="withEffect">
                                  <p:stCondLst>
                                    <p:cond delay="0"/>
                                  </p:stCondLst>
                                  <p:childTnLst>
                                    <p:cmd type="call" cmd="playFrom(0.0)">
                                      <p:cBhvr>
                                        <p:cTn id="14" dur="34997"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15" repeatCount="indefinite" fill="hold" display="0">
                  <p:stCondLst>
                    <p:cond delay="indefinite"/>
                  </p:stCondLst>
                </p:cTn>
                <p:tgtEl>
                  <p:spTgt spid="5"/>
                </p:tgtEl>
              </p:cMediaNode>
            </p:video>
            <p:seq concurrent="1" nextAc="seek">
              <p:cTn id="16" restart="whenNotActive" fill="hold" evtFilter="cancelBubble" nodeType="interactiveSeq">
                <p:stCondLst>
                  <p:cond evt="onClick" delay="0">
                    <p:tgtEl>
                      <p:spTgt spid="5"/>
                    </p:tgtEl>
                  </p:cond>
                </p:stCondLst>
                <p:endSync evt="end" delay="0">
                  <p:rtn val="all"/>
                </p:endSync>
                <p:childTnLst>
                  <p:par>
                    <p:cTn id="17" fill="hold">
                      <p:stCondLst>
                        <p:cond delay="0"/>
                      </p:stCondLst>
                      <p:childTnLst>
                        <p:par>
                          <p:cTn id="18" fill="hold">
                            <p:stCondLst>
                              <p:cond delay="0"/>
                            </p:stCondLst>
                            <p:childTnLst>
                              <p:par>
                                <p:cTn id="19" presetID="2" presetClass="mediacall" presetSubtype="0" fill="hold" nodeType="clickEffect">
                                  <p:stCondLst>
                                    <p:cond delay="0"/>
                                  </p:stCondLst>
                                  <p:childTnLst>
                                    <p:cmd type="call" cmd="togglePause">
                                      <p:cBhvr>
                                        <p:cTn id="20" dur="1" fill="hold"/>
                                        <p:tgtEl>
                                          <p:spTgt spid="5"/>
                                        </p:tgtEl>
                                      </p:cBhvr>
                                    </p:cmd>
                                  </p:childTnLst>
                                </p:cTn>
                              </p:par>
                            </p:childTnLst>
                          </p:cTn>
                        </p:par>
                      </p:childTnLst>
                    </p:cTn>
                  </p:par>
                </p:childTnLst>
              </p:cTn>
              <p:nextCondLst>
                <p:cond evt="onClick" delay="0">
                  <p:tgtEl>
                    <p:spTgt spid="5"/>
                  </p:tgtEl>
                </p:cond>
              </p:nextCondLst>
            </p:seq>
            <p:audio>
              <p:cMediaNode vol="80000">
                <p:cTn id="21" fill="hold" display="0">
                  <p:stCondLst>
                    <p:cond delay="indefinite"/>
                  </p:stCondLst>
                  <p:endCondLst>
                    <p:cond evt="onStopAudio" delay="0">
                      <p:tgtEl>
                        <p:sldTgt/>
                      </p:tgtEl>
                    </p:cond>
                  </p:endCondLst>
                </p:cTn>
                <p:tgtEl>
                  <p:spTgt spid="6"/>
                </p:tgtEl>
              </p:cMediaNode>
            </p:audio>
            <p:audio>
              <p:cMediaNode vol="80000">
                <p:cTn id="22" fill="hold" display="0">
                  <p:stCondLst>
                    <p:cond delay="indefinite"/>
                  </p:stCondLst>
                  <p:endCondLst>
                    <p:cond evt="onStopAudio" delay="0">
                      <p:tgtEl>
                        <p:sldTgt/>
                      </p:tgtEl>
                    </p:cond>
                  </p:endCondLst>
                </p:cTn>
                <p:tgtEl>
                  <p:spTgt spid="7"/>
                </p:tgtEl>
              </p:cMediaNode>
            </p:audio>
          </p:childTnLst>
        </p:cTn>
      </p:par>
    </p:tnLst>
  </p:timing>
  <p:extLst>
    <p:ext uri="{E180D4A7-C9FB-4DFB-919C-405C955672EB}">
      <p14:showEvtLst xmlns:p14="http://schemas.microsoft.com/office/powerpoint/2010/main">
        <p14:playEvt time="17" objId="6"/>
        <p14:playEvt time="58244" objId="7"/>
        <p14:playEvt time="58857" objId="5"/>
        <p14:stopEvt time="59174" objId="6"/>
        <p14:playEvt time="93988" objId="5"/>
        <p14:playEvt time="129110" objId="5"/>
        <p14:stopEvt time="152185" objId="7"/>
        <p14:stopEvt time="152756" objId="5"/>
      </p14:showEvtLst>
    </p:ext>
  </p:extLs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23"/>
        <p:cNvGrpSpPr/>
        <p:nvPr/>
      </p:nvGrpSpPr>
      <p:grpSpPr>
        <a:xfrm>
          <a:off x="0" y="0"/>
          <a:ext cx="0" cy="0"/>
          <a:chOff x="0" y="0"/>
          <a:chExt cx="0" cy="0"/>
        </a:xfrm>
      </p:grpSpPr>
      <p:sp>
        <p:nvSpPr>
          <p:cNvPr id="124" name="Google Shape;124;p14"/>
          <p:cNvSpPr txBox="1">
            <a:spLocks noGrp="1"/>
          </p:cNvSpPr>
          <p:nvPr>
            <p:ph type="ctrTitle"/>
          </p:nvPr>
        </p:nvSpPr>
        <p:spPr>
          <a:xfrm>
            <a:off x="2420700" y="2517533"/>
            <a:ext cx="7350800" cy="1546400"/>
          </a:xfrm>
          <a:prstGeom prst="rect">
            <a:avLst/>
          </a:prstGeom>
        </p:spPr>
        <p:txBody>
          <a:bodyPr spcFirstLastPara="1" vert="horz" wrap="square" lIns="121900" tIns="121900" rIns="121900" bIns="121900" rtlCol="0" anchor="b" anchorCtr="0">
            <a:noAutofit/>
          </a:bodyPr>
          <a:lstStyle/>
          <a:p>
            <a:r>
              <a:rPr lang="en" dirty="0">
                <a:solidFill>
                  <a:srgbClr val="ABE33F"/>
                </a:solidFill>
              </a:rPr>
              <a:t>4.</a:t>
            </a:r>
            <a:endParaRPr dirty="0">
              <a:solidFill>
                <a:srgbClr val="ABE33F"/>
              </a:solidFill>
            </a:endParaRPr>
          </a:p>
          <a:p>
            <a:r>
              <a:rPr lang="en-US" dirty="0"/>
              <a:t>AI Task Manager</a:t>
            </a:r>
            <a:endParaRPr dirty="0"/>
          </a:p>
        </p:txBody>
      </p:sp>
      <p:sp>
        <p:nvSpPr>
          <p:cNvPr id="125" name="Google Shape;125;p14"/>
          <p:cNvSpPr txBox="1">
            <a:spLocks noGrp="1"/>
          </p:cNvSpPr>
          <p:nvPr>
            <p:ph type="subTitle" idx="1"/>
          </p:nvPr>
        </p:nvSpPr>
        <p:spPr>
          <a:xfrm>
            <a:off x="2420500" y="3888333"/>
            <a:ext cx="7350800" cy="1046400"/>
          </a:xfrm>
          <a:prstGeom prst="rect">
            <a:avLst/>
          </a:prstGeom>
        </p:spPr>
        <p:txBody>
          <a:bodyPr spcFirstLastPara="1" vert="horz" wrap="square" lIns="121900" tIns="121900" rIns="121900" bIns="121900" rtlCol="0" anchor="t" anchorCtr="0">
            <a:noAutofit/>
          </a:bodyPr>
          <a:lstStyle/>
          <a:p>
            <a:pPr marL="0" indent="0"/>
            <a:endParaRPr dirty="0"/>
          </a:p>
        </p:txBody>
      </p:sp>
      <p:sp>
        <p:nvSpPr>
          <p:cNvPr id="126" name="Google Shape;126;p14"/>
          <p:cNvSpPr txBox="1">
            <a:spLocks noGrp="1"/>
          </p:cNvSpPr>
          <p:nvPr>
            <p:ph type="sldNum" idx="12"/>
          </p:nvPr>
        </p:nvSpPr>
        <p:spPr>
          <a:prstGeom prst="rect">
            <a:avLst/>
          </a:prstGeom>
        </p:spPr>
        <p:txBody>
          <a:bodyPr spcFirstLastPara="1" vert="horz" wrap="square" lIns="121900" tIns="121900" rIns="121900" bIns="121900" rtlCol="0" anchor="t" anchorCtr="0">
            <a:noAutofit/>
          </a:bodyPr>
          <a:lstStyle/>
          <a:p>
            <a:pPr algn="l"/>
            <a:fld id="{00000000-1234-1234-1234-123412341234}" type="slidenum">
              <a:rPr lang="en"/>
              <a:pPr algn="l"/>
              <a:t>11</a:t>
            </a:fld>
            <a:endParaRPr/>
          </a:p>
        </p:txBody>
      </p:sp>
      <p:pic>
        <p:nvPicPr>
          <p:cNvPr id="3" name="Picture 2">
            <a:extLst>
              <a:ext uri="{FF2B5EF4-FFF2-40B4-BE49-F238E27FC236}">
                <a16:creationId xmlns:a16="http://schemas.microsoft.com/office/drawing/2014/main" id="{1F900FF3-52BB-4F11-8414-8C05D65BEC24}"/>
              </a:ext>
            </a:extLst>
          </p:cNvPr>
          <p:cNvPicPr>
            <a:picLocks noChangeAspect="1"/>
          </p:cNvPicPr>
          <p:nvPr/>
        </p:nvPicPr>
        <p:blipFill>
          <a:blip r:embed="rId6"/>
          <a:stretch>
            <a:fillRect/>
          </a:stretch>
        </p:blipFill>
        <p:spPr>
          <a:xfrm>
            <a:off x="3782740" y="1694130"/>
            <a:ext cx="4626320" cy="3469740"/>
          </a:xfrm>
          <a:prstGeom prst="rect">
            <a:avLst/>
          </a:prstGeom>
        </p:spPr>
      </p:pic>
      <p:pic>
        <p:nvPicPr>
          <p:cNvPr id="4" name="Audio 3">
            <a:hlinkClick r:id="" action="ppaction://media"/>
            <a:extLst>
              <a:ext uri="{FF2B5EF4-FFF2-40B4-BE49-F238E27FC236}">
                <a16:creationId xmlns:a16="http://schemas.microsoft.com/office/drawing/2014/main" id="{5B0B653B-3D57-437C-B5C7-F688DBCB3FA8}"/>
              </a:ext>
            </a:extLst>
          </p:cNvPr>
          <p:cNvPicPr>
            <a:picLocks noChangeAspect="1"/>
          </p:cNvPicPr>
          <p:nvPr>
            <a:audioFile r:link="rId3"/>
            <p:extLst>
              <p:ext uri="{DAA4B4D4-6D71-4841-9C94-3DE7FCFB9230}">
                <p14:media xmlns:p14="http://schemas.microsoft.com/office/powerpoint/2010/main" r:embed="rId2"/>
              </p:ext>
            </p:extLst>
          </p:nvPr>
        </p:nvPicPr>
        <p:blipFill>
          <a:blip r:embed="rId7"/>
          <a:stretch>
            <a:fillRect/>
          </a:stretch>
        </p:blipFill>
        <p:spPr>
          <a:xfrm>
            <a:off x="11430000" y="6096000"/>
            <a:ext cx="609600" cy="609600"/>
          </a:xfrm>
          <a:prstGeom prst="rect">
            <a:avLst/>
          </a:prstGeom>
        </p:spPr>
      </p:pic>
    </p:spTree>
    <p:custDataLst>
      <p:tags r:id="rId1"/>
    </p:custDataLst>
    <p:extLst>
      <p:ext uri="{BB962C8B-B14F-4D97-AF65-F5344CB8AC3E}">
        <p14:creationId xmlns:p14="http://schemas.microsoft.com/office/powerpoint/2010/main" val="110070668"/>
      </p:ext>
    </p:extLst>
  </p:cSld>
  <p:clrMapOvr>
    <a:masterClrMapping/>
  </p:clrMapOvr>
  <mc:AlternateContent xmlns:mc="http://schemas.openxmlformats.org/markup-compatibility/2006" xmlns:p14="http://schemas.microsoft.com/office/powerpoint/2010/main">
    <mc:Choice Requires="p14">
      <p:transition spd="slow" p14:dur="2000" advTm="65203"/>
    </mc:Choice>
    <mc:Fallback xmlns="">
      <p:transition spd="slow" advTm="6520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nodeType="click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fade">
                                      <p:cBhvr>
                                        <p:cTn id="11"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2" fill="hold" display="0">
                  <p:stCondLst>
                    <p:cond delay="indefinite"/>
                  </p:stCondLst>
                  <p:endCondLst>
                    <p:cond evt="onStopAudio" delay="0">
                      <p:tgtEl>
                        <p:sldTgt/>
                      </p:tgtEl>
                    </p:cond>
                  </p:endCondLst>
                </p:cTn>
                <p:tgtEl>
                  <p:spTgt spid="4"/>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BAC4BA00-461C-4D2C-9A44-1807B214AC20}"/>
              </a:ext>
            </a:extLst>
          </p:cNvPr>
          <p:cNvSpPr>
            <a:spLocks noGrp="1"/>
          </p:cNvSpPr>
          <p:nvPr>
            <p:ph type="sldNum" idx="12"/>
          </p:nvPr>
        </p:nvSpPr>
        <p:spPr/>
        <p:txBody>
          <a:bodyPr/>
          <a:lstStyle/>
          <a:p>
            <a:pPr algn="l"/>
            <a:fld id="{00000000-1234-1234-1234-123412341234}" type="slidenum">
              <a:rPr lang="en" smtClean="0"/>
              <a:pPr algn="l"/>
              <a:t>12</a:t>
            </a:fld>
            <a:endParaRPr lang="en" dirty="0"/>
          </a:p>
        </p:txBody>
      </p:sp>
      <p:graphicFrame>
        <p:nvGraphicFramePr>
          <p:cNvPr id="6" name="Diagram 5">
            <a:hlinkClick r:id="" action="ppaction://hlinkshowjump?jump=nextslide" highlightClick="1"/>
            <a:extLst>
              <a:ext uri="{FF2B5EF4-FFF2-40B4-BE49-F238E27FC236}">
                <a16:creationId xmlns:a16="http://schemas.microsoft.com/office/drawing/2014/main" id="{269B0F9F-8492-4D68-9B80-ADF5BBD80F34}"/>
              </a:ext>
            </a:extLst>
          </p:cNvPr>
          <p:cNvGraphicFramePr/>
          <p:nvPr>
            <p:extLst>
              <p:ext uri="{D42A27DB-BD31-4B8C-83A1-F6EECF244321}">
                <p14:modId xmlns:p14="http://schemas.microsoft.com/office/powerpoint/2010/main" val="2556863350"/>
              </p:ext>
            </p:extLst>
          </p:nvPr>
        </p:nvGraphicFramePr>
        <p:xfrm>
          <a:off x="1969249" y="719666"/>
          <a:ext cx="8128000" cy="5418667"/>
        </p:xfrm>
        <a:graphic>
          <a:graphicData uri="http://schemas.openxmlformats.org/drawingml/2006/diagram">
            <dgm:relIds xmlns:dgm="http://schemas.openxmlformats.org/drawingml/2006/diagram" xmlns:r="http://schemas.openxmlformats.org/officeDocument/2006/relationships" r:dm="rId6" r:lo="rId7" r:qs="rId8" r:cs="rId9"/>
          </a:graphicData>
        </a:graphic>
      </p:graphicFrame>
      <p:grpSp>
        <p:nvGrpSpPr>
          <p:cNvPr id="25" name="Group 24">
            <a:extLst>
              <a:ext uri="{FF2B5EF4-FFF2-40B4-BE49-F238E27FC236}">
                <a16:creationId xmlns:a16="http://schemas.microsoft.com/office/drawing/2014/main" id="{09D3CC79-229E-41CA-A2E3-7C7F282F6CA8}"/>
              </a:ext>
            </a:extLst>
          </p:cNvPr>
          <p:cNvGrpSpPr/>
          <p:nvPr/>
        </p:nvGrpSpPr>
        <p:grpSpPr>
          <a:xfrm>
            <a:off x="1969249" y="719665"/>
            <a:ext cx="8128000" cy="5418667"/>
            <a:chOff x="2032000" y="719666"/>
            <a:chExt cx="8128000" cy="5418667"/>
          </a:xfrm>
        </p:grpSpPr>
        <p:graphicFrame>
          <p:nvGraphicFramePr>
            <p:cNvPr id="9" name="Diagram 8">
              <a:hlinkClick r:id="" action="ppaction://hlinkshowjump?jump=nextslide" highlightClick="1"/>
              <a:extLst>
                <a:ext uri="{FF2B5EF4-FFF2-40B4-BE49-F238E27FC236}">
                  <a16:creationId xmlns:a16="http://schemas.microsoft.com/office/drawing/2014/main" id="{5F08EE4A-F3DF-40DB-9932-00C79D1083BF}"/>
                </a:ext>
              </a:extLst>
            </p:cNvPr>
            <p:cNvGraphicFramePr/>
            <p:nvPr>
              <p:extLst>
                <p:ext uri="{D42A27DB-BD31-4B8C-83A1-F6EECF244321}">
                  <p14:modId xmlns:p14="http://schemas.microsoft.com/office/powerpoint/2010/main" val="1672792231"/>
                </p:ext>
              </p:extLst>
            </p:nvPr>
          </p:nvGraphicFramePr>
          <p:xfrm>
            <a:off x="2032000" y="719666"/>
            <a:ext cx="8128000" cy="5418667"/>
          </p:xfrm>
          <a:graphic>
            <a:graphicData uri="http://schemas.openxmlformats.org/drawingml/2006/diagram">
              <dgm:relIds xmlns:dgm="http://schemas.openxmlformats.org/drawingml/2006/diagram" xmlns:r="http://schemas.openxmlformats.org/officeDocument/2006/relationships" r:dm="rId11" r:lo="rId12" r:qs="rId13" r:cs="rId14"/>
            </a:graphicData>
          </a:graphic>
        </p:graphicFrame>
        <p:cxnSp>
          <p:nvCxnSpPr>
            <p:cNvPr id="15" name="Straight Arrow Connector 14">
              <a:extLst>
                <a:ext uri="{FF2B5EF4-FFF2-40B4-BE49-F238E27FC236}">
                  <a16:creationId xmlns:a16="http://schemas.microsoft.com/office/drawing/2014/main" id="{CAF54D57-4876-47F6-ABEF-33BE6DEF3C5F}"/>
                </a:ext>
              </a:extLst>
            </p:cNvPr>
            <p:cNvCxnSpPr>
              <a:cxnSpLocks/>
            </p:cNvCxnSpPr>
            <p:nvPr/>
          </p:nvCxnSpPr>
          <p:spPr>
            <a:xfrm flipH="1" flipV="1">
              <a:off x="5385522" y="3051209"/>
              <a:ext cx="1875893" cy="1"/>
            </a:xfrm>
            <a:prstGeom prst="straightConnector1">
              <a:avLst/>
            </a:prstGeom>
            <a:ln>
              <a:tailEnd type="triangle"/>
            </a:ln>
          </p:spPr>
          <p:style>
            <a:lnRef idx="3">
              <a:schemeClr val="dk1"/>
            </a:lnRef>
            <a:fillRef idx="0">
              <a:schemeClr val="dk1"/>
            </a:fillRef>
            <a:effectRef idx="2">
              <a:schemeClr val="dk1"/>
            </a:effectRef>
            <a:fontRef idx="minor">
              <a:schemeClr val="tx1"/>
            </a:fontRef>
          </p:style>
        </p:cxnSp>
        <p:cxnSp>
          <p:nvCxnSpPr>
            <p:cNvPr id="18" name="Straight Arrow Connector 17">
              <a:extLst>
                <a:ext uri="{FF2B5EF4-FFF2-40B4-BE49-F238E27FC236}">
                  <a16:creationId xmlns:a16="http://schemas.microsoft.com/office/drawing/2014/main" id="{79026A5C-20AB-4836-A837-742D43CE0910}"/>
                </a:ext>
              </a:extLst>
            </p:cNvPr>
            <p:cNvCxnSpPr>
              <a:cxnSpLocks/>
            </p:cNvCxnSpPr>
            <p:nvPr/>
          </p:nvCxnSpPr>
          <p:spPr>
            <a:xfrm flipH="1" flipV="1">
              <a:off x="5262283" y="2474258"/>
              <a:ext cx="1999131" cy="1676403"/>
            </a:xfrm>
            <a:prstGeom prst="straightConnector1">
              <a:avLst/>
            </a:prstGeom>
            <a:ln>
              <a:tailEnd type="triangle"/>
            </a:ln>
          </p:spPr>
          <p:style>
            <a:lnRef idx="3">
              <a:schemeClr val="dk1"/>
            </a:lnRef>
            <a:fillRef idx="0">
              <a:schemeClr val="dk1"/>
            </a:fillRef>
            <a:effectRef idx="2">
              <a:schemeClr val="dk1"/>
            </a:effectRef>
            <a:fontRef idx="minor">
              <a:schemeClr val="tx1"/>
            </a:fontRef>
          </p:style>
        </p:cxnSp>
      </p:grpSp>
      <p:grpSp>
        <p:nvGrpSpPr>
          <p:cNvPr id="35" name="Group 34">
            <a:extLst>
              <a:ext uri="{FF2B5EF4-FFF2-40B4-BE49-F238E27FC236}">
                <a16:creationId xmlns:a16="http://schemas.microsoft.com/office/drawing/2014/main" id="{CDBA8CCA-99FC-4219-BA02-98B8C3D59287}"/>
              </a:ext>
            </a:extLst>
          </p:cNvPr>
          <p:cNvGrpSpPr/>
          <p:nvPr/>
        </p:nvGrpSpPr>
        <p:grpSpPr>
          <a:xfrm>
            <a:off x="905129" y="719666"/>
            <a:ext cx="11250708" cy="5418667"/>
            <a:chOff x="878541" y="717439"/>
            <a:chExt cx="11250708" cy="5418667"/>
          </a:xfrm>
        </p:grpSpPr>
        <p:grpSp>
          <p:nvGrpSpPr>
            <p:cNvPr id="32" name="Group 31">
              <a:extLst>
                <a:ext uri="{FF2B5EF4-FFF2-40B4-BE49-F238E27FC236}">
                  <a16:creationId xmlns:a16="http://schemas.microsoft.com/office/drawing/2014/main" id="{68F8BA00-7F4C-4BF0-B80B-23A227BA5378}"/>
                </a:ext>
              </a:extLst>
            </p:cNvPr>
            <p:cNvGrpSpPr/>
            <p:nvPr/>
          </p:nvGrpSpPr>
          <p:grpSpPr>
            <a:xfrm>
              <a:off x="1949998" y="717439"/>
              <a:ext cx="10179251" cy="5418667"/>
              <a:chOff x="2012749" y="717439"/>
              <a:chExt cx="10179251" cy="5418667"/>
            </a:xfrm>
          </p:grpSpPr>
          <p:graphicFrame>
            <p:nvGraphicFramePr>
              <p:cNvPr id="27" name="Diagram 26">
                <a:hlinkClick r:id="" action="ppaction://hlinkshowjump?jump=nextslide" highlightClick="1"/>
                <a:extLst>
                  <a:ext uri="{FF2B5EF4-FFF2-40B4-BE49-F238E27FC236}">
                    <a16:creationId xmlns:a16="http://schemas.microsoft.com/office/drawing/2014/main" id="{CBAA5AE6-9AF7-4739-A9AD-D77454326141}"/>
                  </a:ext>
                </a:extLst>
              </p:cNvPr>
              <p:cNvGraphicFramePr/>
              <p:nvPr>
                <p:extLst>
                  <p:ext uri="{D42A27DB-BD31-4B8C-83A1-F6EECF244321}">
                    <p14:modId xmlns:p14="http://schemas.microsoft.com/office/powerpoint/2010/main" val="298155589"/>
                  </p:ext>
                </p:extLst>
              </p:nvPr>
            </p:nvGraphicFramePr>
            <p:xfrm>
              <a:off x="2012749" y="717439"/>
              <a:ext cx="8128000" cy="5418667"/>
            </p:xfrm>
            <a:graphic>
              <a:graphicData uri="http://schemas.openxmlformats.org/drawingml/2006/diagram">
                <dgm:relIds xmlns:dgm="http://schemas.openxmlformats.org/drawingml/2006/diagram" xmlns:r="http://schemas.openxmlformats.org/officeDocument/2006/relationships" r:dm="rId16" r:lo="rId17" r:qs="rId18" r:cs="rId19"/>
              </a:graphicData>
            </a:graphic>
          </p:graphicFrame>
          <p:sp>
            <p:nvSpPr>
              <p:cNvPr id="31" name="TextBox 30">
                <a:extLst>
                  <a:ext uri="{FF2B5EF4-FFF2-40B4-BE49-F238E27FC236}">
                    <a16:creationId xmlns:a16="http://schemas.microsoft.com/office/drawing/2014/main" id="{DD479471-9DE9-48BB-B293-938DD3592A21}"/>
                  </a:ext>
                </a:extLst>
              </p:cNvPr>
              <p:cNvSpPr txBox="1"/>
              <p:nvPr/>
            </p:nvSpPr>
            <p:spPr>
              <a:xfrm>
                <a:off x="10160000" y="2187388"/>
                <a:ext cx="2032000" cy="3323987"/>
              </a:xfrm>
              <a:prstGeom prst="rect">
                <a:avLst/>
              </a:prstGeom>
              <a:noFill/>
            </p:spPr>
            <p:txBody>
              <a:bodyPr wrap="square" rtlCol="0">
                <a:spAutoFit/>
              </a:bodyPr>
              <a:lstStyle/>
              <a:p>
                <a:r>
                  <a:rPr lang="en-US" sz="3500" dirty="0">
                    <a:solidFill>
                      <a:srgbClr val="357DEA"/>
                    </a:solidFill>
                  </a:rPr>
                  <a:t>Builder 2</a:t>
                </a:r>
              </a:p>
              <a:p>
                <a:endParaRPr lang="en-US" sz="3500" dirty="0">
                  <a:solidFill>
                    <a:srgbClr val="357DEA"/>
                  </a:solidFill>
                </a:endParaRPr>
              </a:p>
              <a:p>
                <a:r>
                  <a:rPr lang="en-US" sz="3500" dirty="0">
                    <a:solidFill>
                      <a:srgbClr val="357DEA"/>
                    </a:solidFill>
                  </a:rPr>
                  <a:t>Builder 3</a:t>
                </a:r>
              </a:p>
              <a:p>
                <a:endParaRPr lang="en-US" sz="3500" dirty="0">
                  <a:solidFill>
                    <a:srgbClr val="357DEA"/>
                  </a:solidFill>
                </a:endParaRPr>
              </a:p>
              <a:p>
                <a:endParaRPr lang="en-US" sz="3500" dirty="0">
                  <a:solidFill>
                    <a:srgbClr val="357DEA"/>
                  </a:solidFill>
                </a:endParaRPr>
              </a:p>
              <a:p>
                <a:r>
                  <a:rPr lang="en-US" sz="3500" dirty="0">
                    <a:solidFill>
                      <a:srgbClr val="357DEA"/>
                    </a:solidFill>
                  </a:rPr>
                  <a:t>Dealer</a:t>
                </a:r>
              </a:p>
            </p:txBody>
          </p:sp>
        </p:grpSp>
        <p:sp>
          <p:nvSpPr>
            <p:cNvPr id="34" name="Rectangle 33">
              <a:extLst>
                <a:ext uri="{FF2B5EF4-FFF2-40B4-BE49-F238E27FC236}">
                  <a16:creationId xmlns:a16="http://schemas.microsoft.com/office/drawing/2014/main" id="{C6A9E42C-1544-442C-A1A6-9B305B766D2F}"/>
                </a:ext>
              </a:extLst>
            </p:cNvPr>
            <p:cNvSpPr/>
            <p:nvPr/>
          </p:nvSpPr>
          <p:spPr>
            <a:xfrm>
              <a:off x="878541" y="2187388"/>
              <a:ext cx="1739153" cy="104887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TextBox 32">
              <a:extLst>
                <a:ext uri="{FF2B5EF4-FFF2-40B4-BE49-F238E27FC236}">
                  <a16:creationId xmlns:a16="http://schemas.microsoft.com/office/drawing/2014/main" id="{1ED38158-EBD4-423E-B9EB-FD7BCAF98269}"/>
                </a:ext>
              </a:extLst>
            </p:cNvPr>
            <p:cNvSpPr txBox="1"/>
            <p:nvPr/>
          </p:nvSpPr>
          <p:spPr>
            <a:xfrm>
              <a:off x="886531" y="2187388"/>
              <a:ext cx="1969249" cy="1169551"/>
            </a:xfrm>
            <a:prstGeom prst="rect">
              <a:avLst/>
            </a:prstGeom>
            <a:noFill/>
          </p:spPr>
          <p:txBody>
            <a:bodyPr wrap="square" rtlCol="0">
              <a:spAutoFit/>
            </a:bodyPr>
            <a:lstStyle/>
            <a:p>
              <a:r>
                <a:rPr lang="en-US" sz="3500" dirty="0">
                  <a:solidFill>
                    <a:srgbClr val="357DEA"/>
                  </a:solidFill>
                </a:rPr>
                <a:t>Builder 1</a:t>
              </a:r>
            </a:p>
            <a:p>
              <a:r>
                <a:rPr lang="en-US" sz="3500" dirty="0">
                  <a:solidFill>
                    <a:srgbClr val="357DEA"/>
                  </a:solidFill>
                </a:rPr>
                <a:t>Janitor</a:t>
              </a:r>
            </a:p>
          </p:txBody>
        </p:sp>
      </p:grpSp>
      <p:pic>
        <p:nvPicPr>
          <p:cNvPr id="3" name="Audio 2">
            <a:hlinkClick r:id="" action="ppaction://media"/>
            <a:extLst>
              <a:ext uri="{FF2B5EF4-FFF2-40B4-BE49-F238E27FC236}">
                <a16:creationId xmlns:a16="http://schemas.microsoft.com/office/drawing/2014/main" id="{041EFBCD-B818-48B8-963D-0FBDDA4C9A2B}"/>
              </a:ext>
            </a:extLst>
          </p:cNvPr>
          <p:cNvPicPr>
            <a:picLocks noChangeAspect="1"/>
          </p:cNvPicPr>
          <p:nvPr>
            <a:audioFile r:link="rId3"/>
            <p:extLst>
              <p:ext uri="{DAA4B4D4-6D71-4841-9C94-3DE7FCFB9230}">
                <p14:media xmlns:p14="http://schemas.microsoft.com/office/powerpoint/2010/main" r:embed="rId2"/>
              </p:ext>
            </p:extLst>
          </p:nvPr>
        </p:nvPicPr>
        <p:blipFill>
          <a:blip r:embed="rId21"/>
          <a:stretch>
            <a:fillRect/>
          </a:stretch>
        </p:blipFill>
        <p:spPr>
          <a:xfrm>
            <a:off x="11430000" y="6096000"/>
            <a:ext cx="609600" cy="609600"/>
          </a:xfrm>
          <a:prstGeom prst="rect">
            <a:avLst/>
          </a:prstGeom>
        </p:spPr>
      </p:pic>
    </p:spTree>
    <p:custDataLst>
      <p:tags r:id="rId1"/>
    </p:custDataLst>
    <p:extLst>
      <p:ext uri="{BB962C8B-B14F-4D97-AF65-F5344CB8AC3E}">
        <p14:creationId xmlns:p14="http://schemas.microsoft.com/office/powerpoint/2010/main" val="3644030384"/>
      </p:ext>
    </p:extLst>
  </p:cSld>
  <p:clrMapOvr>
    <a:masterClrMapping/>
  </p:clrMapOvr>
  <mc:AlternateContent xmlns:mc="http://schemas.openxmlformats.org/markup-compatibility/2006" xmlns:p14="http://schemas.microsoft.com/office/powerpoint/2010/main">
    <mc:Choice Requires="p14">
      <p:transition spd="slow" p14:dur="2000" advTm="42873"/>
    </mc:Choice>
    <mc:Fallback xmlns="">
      <p:transition spd="slow" advTm="4287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5"/>
                                        </p:tgtEl>
                                        <p:attrNameLst>
                                          <p:attrName>style.visibility</p:attrName>
                                        </p:attrNameLst>
                                      </p:cBhvr>
                                      <p:to>
                                        <p:strVal val="visible"/>
                                      </p:to>
                                    </p:set>
                                  </p:childTnLst>
                                </p:cTn>
                              </p:par>
                              <p:par>
                                <p:cTn id="11" presetID="1" presetClass="exit" presetSubtype="0" fill="hold" grpId="1" nodeType="withEffect">
                                  <p:stCondLst>
                                    <p:cond delay="0"/>
                                  </p:stCondLst>
                                  <p:childTnLst>
                                    <p:set>
                                      <p:cBhvr>
                                        <p:cTn id="12" dur="1" fill="hold">
                                          <p:stCondLst>
                                            <p:cond delay="0"/>
                                          </p:stCondLst>
                                        </p:cTn>
                                        <p:tgtEl>
                                          <p:spTgt spid="6"/>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35"/>
                                        </p:tgtEl>
                                        <p:attrNameLst>
                                          <p:attrName>style.visibility</p:attrName>
                                        </p:attrNameLst>
                                      </p:cBhvr>
                                      <p:to>
                                        <p:strVal val="visible"/>
                                      </p:to>
                                    </p:set>
                                  </p:childTnLst>
                                </p:cTn>
                              </p:par>
                              <p:par>
                                <p:cTn id="17" presetID="1" presetClass="exit" presetSubtype="0" fill="hold" nodeType="withEffect">
                                  <p:stCondLst>
                                    <p:cond delay="0"/>
                                  </p:stCondLst>
                                  <p:childTnLst>
                                    <p:set>
                                      <p:cBhvr>
                                        <p:cTn id="18" dur="1" fill="hold">
                                          <p:stCondLst>
                                            <p:cond delay="0"/>
                                          </p:stCondLst>
                                        </p:cTn>
                                        <p:tgtEl>
                                          <p:spTgt spid="2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9" fill="hold" display="0">
                  <p:stCondLst>
                    <p:cond delay="indefinite"/>
                  </p:stCondLst>
                  <p:endCondLst>
                    <p:cond evt="onStopAudio" delay="0">
                      <p:tgtEl>
                        <p:sldTgt/>
                      </p:tgtEl>
                    </p:cond>
                  </p:endCondLst>
                </p:cTn>
                <p:tgtEl>
                  <p:spTgt spid="3"/>
                </p:tgtEl>
              </p:cMediaNode>
            </p:audio>
          </p:childTnLst>
        </p:cTn>
      </p:par>
    </p:tnLst>
    <p:bldLst>
      <p:bldGraphic spid="6" grpId="1">
        <p:bldAsOne/>
      </p:bldGraphic>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123"/>
        <p:cNvGrpSpPr/>
        <p:nvPr/>
      </p:nvGrpSpPr>
      <p:grpSpPr>
        <a:xfrm>
          <a:off x="0" y="0"/>
          <a:ext cx="0" cy="0"/>
          <a:chOff x="0" y="0"/>
          <a:chExt cx="0" cy="0"/>
        </a:xfrm>
      </p:grpSpPr>
      <p:sp>
        <p:nvSpPr>
          <p:cNvPr id="124" name="Google Shape;124;p14"/>
          <p:cNvSpPr txBox="1">
            <a:spLocks noGrp="1"/>
          </p:cNvSpPr>
          <p:nvPr>
            <p:ph type="ctrTitle"/>
          </p:nvPr>
        </p:nvSpPr>
        <p:spPr>
          <a:xfrm>
            <a:off x="2420700" y="2517533"/>
            <a:ext cx="7350800" cy="1546400"/>
          </a:xfrm>
          <a:prstGeom prst="rect">
            <a:avLst/>
          </a:prstGeom>
        </p:spPr>
        <p:txBody>
          <a:bodyPr spcFirstLastPara="1" vert="horz" wrap="square" lIns="121900" tIns="121900" rIns="121900" bIns="121900" rtlCol="0" anchor="b" anchorCtr="0">
            <a:noAutofit/>
          </a:bodyPr>
          <a:lstStyle/>
          <a:p>
            <a:r>
              <a:rPr lang="en" dirty="0">
                <a:solidFill>
                  <a:srgbClr val="ABE33F"/>
                </a:solidFill>
              </a:rPr>
              <a:t>5.</a:t>
            </a:r>
            <a:br>
              <a:rPr lang="en" dirty="0">
                <a:solidFill>
                  <a:srgbClr val="ABE33F"/>
                </a:solidFill>
              </a:rPr>
            </a:br>
            <a:endParaRPr dirty="0">
              <a:solidFill>
                <a:srgbClr val="ABE33F"/>
              </a:solidFill>
            </a:endParaRPr>
          </a:p>
        </p:txBody>
      </p:sp>
      <p:sp>
        <p:nvSpPr>
          <p:cNvPr id="125" name="Google Shape;125;p14"/>
          <p:cNvSpPr txBox="1">
            <a:spLocks noGrp="1"/>
          </p:cNvSpPr>
          <p:nvPr>
            <p:ph type="subTitle" idx="1"/>
          </p:nvPr>
        </p:nvSpPr>
        <p:spPr>
          <a:xfrm>
            <a:off x="2420500" y="3888333"/>
            <a:ext cx="7350800" cy="1046400"/>
          </a:xfrm>
          <a:prstGeom prst="rect">
            <a:avLst/>
          </a:prstGeom>
        </p:spPr>
        <p:txBody>
          <a:bodyPr spcFirstLastPara="1" vert="horz" wrap="square" lIns="121900" tIns="121900" rIns="121900" bIns="121900" rtlCol="0" anchor="t" anchorCtr="0">
            <a:noAutofit/>
          </a:bodyPr>
          <a:lstStyle/>
          <a:p>
            <a:pPr marL="0" indent="0"/>
            <a:endParaRPr dirty="0"/>
          </a:p>
        </p:txBody>
      </p:sp>
      <p:sp>
        <p:nvSpPr>
          <p:cNvPr id="126" name="Google Shape;126;p14"/>
          <p:cNvSpPr txBox="1">
            <a:spLocks noGrp="1"/>
          </p:cNvSpPr>
          <p:nvPr>
            <p:ph type="sldNum" idx="12"/>
          </p:nvPr>
        </p:nvSpPr>
        <p:spPr>
          <a:prstGeom prst="rect">
            <a:avLst/>
          </a:prstGeom>
        </p:spPr>
        <p:txBody>
          <a:bodyPr spcFirstLastPara="1" vert="horz" wrap="square" lIns="121900" tIns="121900" rIns="121900" bIns="121900" rtlCol="0" anchor="t" anchorCtr="0">
            <a:noAutofit/>
          </a:bodyPr>
          <a:lstStyle/>
          <a:p>
            <a:pPr algn="l"/>
            <a:fld id="{00000000-1234-1234-1234-123412341234}" type="slidenum">
              <a:rPr lang="en"/>
              <a:pPr algn="l"/>
              <a:t>13</a:t>
            </a:fld>
            <a:endParaRPr/>
          </a:p>
        </p:txBody>
      </p:sp>
      <p:sp>
        <p:nvSpPr>
          <p:cNvPr id="2" name="TextBox 1">
            <a:extLst>
              <a:ext uri="{FF2B5EF4-FFF2-40B4-BE49-F238E27FC236}">
                <a16:creationId xmlns:a16="http://schemas.microsoft.com/office/drawing/2014/main" id="{F7CED034-A818-4F84-B6B0-0493351A0E89}"/>
              </a:ext>
            </a:extLst>
          </p:cNvPr>
          <p:cNvSpPr txBox="1"/>
          <p:nvPr/>
        </p:nvSpPr>
        <p:spPr>
          <a:xfrm>
            <a:off x="1751798" y="3109268"/>
            <a:ext cx="8460608" cy="769441"/>
          </a:xfrm>
          <a:prstGeom prst="rect">
            <a:avLst/>
          </a:prstGeom>
          <a:noFill/>
        </p:spPr>
        <p:txBody>
          <a:bodyPr wrap="square" rtlCol="0">
            <a:spAutoFit/>
          </a:bodyPr>
          <a:lstStyle/>
          <a:p>
            <a:r>
              <a:rPr lang="en-US" sz="4400" dirty="0"/>
              <a:t>Goal	Oriented	Action	Planner</a:t>
            </a:r>
          </a:p>
        </p:txBody>
      </p:sp>
      <p:sp>
        <p:nvSpPr>
          <p:cNvPr id="3" name="TextBox 2">
            <a:extLst>
              <a:ext uri="{FF2B5EF4-FFF2-40B4-BE49-F238E27FC236}">
                <a16:creationId xmlns:a16="http://schemas.microsoft.com/office/drawing/2014/main" id="{BB966560-FCDA-48D6-9B35-E53CBE9825A4}"/>
              </a:ext>
            </a:extLst>
          </p:cNvPr>
          <p:cNvSpPr txBox="1"/>
          <p:nvPr/>
        </p:nvSpPr>
        <p:spPr>
          <a:xfrm>
            <a:off x="1751797" y="3108495"/>
            <a:ext cx="649453" cy="769441"/>
          </a:xfrm>
          <a:prstGeom prst="rect">
            <a:avLst/>
          </a:prstGeom>
          <a:noFill/>
        </p:spPr>
        <p:txBody>
          <a:bodyPr wrap="square" rtlCol="0">
            <a:spAutoFit/>
          </a:bodyPr>
          <a:lstStyle/>
          <a:p>
            <a:r>
              <a:rPr lang="en-US" sz="4400" dirty="0"/>
              <a:t>G</a:t>
            </a:r>
          </a:p>
        </p:txBody>
      </p:sp>
      <p:sp>
        <p:nvSpPr>
          <p:cNvPr id="4" name="TextBox 3">
            <a:extLst>
              <a:ext uri="{FF2B5EF4-FFF2-40B4-BE49-F238E27FC236}">
                <a16:creationId xmlns:a16="http://schemas.microsoft.com/office/drawing/2014/main" id="{D85ED1D0-7E95-4516-8E5D-A9DCE41D0788}"/>
              </a:ext>
            </a:extLst>
          </p:cNvPr>
          <p:cNvSpPr txBox="1"/>
          <p:nvPr/>
        </p:nvSpPr>
        <p:spPr>
          <a:xfrm>
            <a:off x="3580599" y="3118892"/>
            <a:ext cx="510139" cy="769441"/>
          </a:xfrm>
          <a:prstGeom prst="rect">
            <a:avLst/>
          </a:prstGeom>
          <a:noFill/>
        </p:spPr>
        <p:txBody>
          <a:bodyPr wrap="square" rtlCol="0">
            <a:spAutoFit/>
          </a:bodyPr>
          <a:lstStyle/>
          <a:p>
            <a:r>
              <a:rPr lang="en-US" sz="4400" dirty="0"/>
              <a:t>O</a:t>
            </a:r>
          </a:p>
        </p:txBody>
      </p:sp>
      <p:sp>
        <p:nvSpPr>
          <p:cNvPr id="5" name="TextBox 4">
            <a:extLst>
              <a:ext uri="{FF2B5EF4-FFF2-40B4-BE49-F238E27FC236}">
                <a16:creationId xmlns:a16="http://schemas.microsoft.com/office/drawing/2014/main" id="{92CA33B9-610F-489F-85F5-3D67439AC36D}"/>
              </a:ext>
            </a:extLst>
          </p:cNvPr>
          <p:cNvSpPr txBox="1"/>
          <p:nvPr/>
        </p:nvSpPr>
        <p:spPr>
          <a:xfrm>
            <a:off x="6333427" y="3106998"/>
            <a:ext cx="510139" cy="769441"/>
          </a:xfrm>
          <a:prstGeom prst="rect">
            <a:avLst/>
          </a:prstGeom>
          <a:noFill/>
        </p:spPr>
        <p:txBody>
          <a:bodyPr wrap="square" rtlCol="0">
            <a:spAutoFit/>
          </a:bodyPr>
          <a:lstStyle/>
          <a:p>
            <a:r>
              <a:rPr lang="en-US" sz="4400" dirty="0"/>
              <a:t>A</a:t>
            </a:r>
          </a:p>
        </p:txBody>
      </p:sp>
      <p:sp>
        <p:nvSpPr>
          <p:cNvPr id="6" name="TextBox 5">
            <a:extLst>
              <a:ext uri="{FF2B5EF4-FFF2-40B4-BE49-F238E27FC236}">
                <a16:creationId xmlns:a16="http://schemas.microsoft.com/office/drawing/2014/main" id="{C6935978-0455-467E-9FAF-0AACAC8F2DA4}"/>
              </a:ext>
            </a:extLst>
          </p:cNvPr>
          <p:cNvSpPr txBox="1"/>
          <p:nvPr/>
        </p:nvSpPr>
        <p:spPr>
          <a:xfrm>
            <a:off x="8152600" y="3097373"/>
            <a:ext cx="510139" cy="769441"/>
          </a:xfrm>
          <a:prstGeom prst="rect">
            <a:avLst/>
          </a:prstGeom>
          <a:noFill/>
        </p:spPr>
        <p:txBody>
          <a:bodyPr wrap="square" rtlCol="0">
            <a:spAutoFit/>
          </a:bodyPr>
          <a:lstStyle/>
          <a:p>
            <a:r>
              <a:rPr lang="en-US" sz="4400" dirty="0"/>
              <a:t>P</a:t>
            </a:r>
          </a:p>
        </p:txBody>
      </p:sp>
      <p:pic>
        <p:nvPicPr>
          <p:cNvPr id="8" name="Audio 7">
            <a:hlinkClick r:id="" action="ppaction://media"/>
            <a:extLst>
              <a:ext uri="{FF2B5EF4-FFF2-40B4-BE49-F238E27FC236}">
                <a16:creationId xmlns:a16="http://schemas.microsoft.com/office/drawing/2014/main" id="{72384821-7E37-4962-B01C-37EEEB352272}"/>
              </a:ext>
            </a:extLst>
          </p:cNvPr>
          <p:cNvPicPr>
            <a:picLocks noChangeAspect="1"/>
          </p:cNvPicPr>
          <p:nvPr>
            <a:audioFile r:link="rId3"/>
            <p:extLst>
              <p:ext uri="{DAA4B4D4-6D71-4841-9C94-3DE7FCFB9230}">
                <p14:media xmlns:p14="http://schemas.microsoft.com/office/powerpoint/2010/main" r:embed="rId2"/>
              </p:ext>
            </p:extLst>
          </p:nvPr>
        </p:nvPicPr>
        <p:blipFill>
          <a:blip r:embed="rId6"/>
          <a:stretch>
            <a:fillRect/>
          </a:stretch>
        </p:blipFill>
        <p:spPr>
          <a:xfrm>
            <a:off x="11430000" y="6096000"/>
            <a:ext cx="609600" cy="609600"/>
          </a:xfrm>
          <a:prstGeom prst="rect">
            <a:avLst/>
          </a:prstGeom>
        </p:spPr>
      </p:pic>
    </p:spTree>
    <p:custDataLst>
      <p:tags r:id="rId1"/>
    </p:custDataLst>
    <p:extLst>
      <p:ext uri="{BB962C8B-B14F-4D97-AF65-F5344CB8AC3E}">
        <p14:creationId xmlns:p14="http://schemas.microsoft.com/office/powerpoint/2010/main" val="1712409234"/>
      </p:ext>
    </p:extLst>
  </p:cSld>
  <p:clrMapOvr>
    <a:masterClrMapping/>
  </p:clrMapOvr>
  <mc:AlternateContent xmlns:mc="http://schemas.openxmlformats.org/markup-compatibility/2006" xmlns:p14="http://schemas.microsoft.com/office/powerpoint/2010/main">
    <mc:Choice Requires="p14">
      <p:transition spd="slow" p14:dur="2000" advTm="76431"/>
    </mc:Choice>
    <mc:Fallback xmlns="">
      <p:transition spd="slow" advTm="7643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par>
                    <p:cTn id="7" fill="hold">
                      <p:stCondLst>
                        <p:cond delay="indefinite"/>
                      </p:stCondLst>
                      <p:childTnLst>
                        <p:par>
                          <p:cTn id="8" fill="hold">
                            <p:stCondLst>
                              <p:cond delay="0"/>
                            </p:stCondLst>
                            <p:childTnLst>
                              <p:par>
                                <p:cTn id="9" presetID="10" presetClass="exit" presetSubtype="0" fill="hold" grpId="0" nodeType="clickEffect">
                                  <p:stCondLst>
                                    <p:cond delay="0"/>
                                  </p:stCondLst>
                                  <p:childTnLst>
                                    <p:animEffect transition="out" filter="fade">
                                      <p:cBhvr>
                                        <p:cTn id="10" dur="2000"/>
                                        <p:tgtEl>
                                          <p:spTgt spid="2"/>
                                        </p:tgtEl>
                                      </p:cBhvr>
                                    </p:animEffect>
                                    <p:set>
                                      <p:cBhvr>
                                        <p:cTn id="11" dur="1" fill="hold">
                                          <p:stCondLst>
                                            <p:cond delay="1999"/>
                                          </p:stCondLst>
                                        </p:cTn>
                                        <p:tgtEl>
                                          <p:spTgt spid="2"/>
                                        </p:tgtEl>
                                        <p:attrNameLst>
                                          <p:attrName>style.visibility</p:attrName>
                                        </p:attrNameLst>
                                      </p:cBhvr>
                                      <p:to>
                                        <p:strVal val="hidden"/>
                                      </p:to>
                                    </p:set>
                                  </p:childTnLst>
                                </p:cTn>
                              </p:par>
                            </p:childTnLst>
                          </p:cTn>
                        </p:par>
                        <p:par>
                          <p:cTn id="12" fill="hold">
                            <p:stCondLst>
                              <p:cond delay="2000"/>
                            </p:stCondLst>
                            <p:childTnLst>
                              <p:par>
                                <p:cTn id="13" presetID="42" presetClass="path" presetSubtype="0" accel="50000" decel="50000" fill="hold" grpId="0" nodeType="afterEffect">
                                  <p:stCondLst>
                                    <p:cond delay="0"/>
                                  </p:stCondLst>
                                  <p:childTnLst>
                                    <p:animMotion origin="layout" path="M -3.33333E-6 1.11111E-6 L -0.12656 0.00139 " pathEditMode="relative" rAng="0" ptsTypes="AA">
                                      <p:cBhvr>
                                        <p:cTn id="14" dur="2000" fill="hold"/>
                                        <p:tgtEl>
                                          <p:spTgt spid="6"/>
                                        </p:tgtEl>
                                        <p:attrNameLst>
                                          <p:attrName>ppt_x</p:attrName>
                                          <p:attrName>ppt_y</p:attrName>
                                        </p:attrNameLst>
                                      </p:cBhvr>
                                      <p:rCtr x="-6328" y="69"/>
                                    </p:animMotion>
                                  </p:childTnLst>
                                </p:cTn>
                              </p:par>
                              <p:par>
                                <p:cTn id="15" presetID="42" presetClass="path" presetSubtype="0" accel="50000" decel="50000" fill="hold" grpId="0" nodeType="withEffect">
                                  <p:stCondLst>
                                    <p:cond delay="0"/>
                                  </p:stCondLst>
                                  <p:childTnLst>
                                    <p:animMotion origin="layout" path="M -4.58333E-6 2.22222E-6 L -0.02083 0.00023 " pathEditMode="relative" rAng="0" ptsTypes="AA">
                                      <p:cBhvr>
                                        <p:cTn id="16" dur="2000" fill="hold"/>
                                        <p:tgtEl>
                                          <p:spTgt spid="5"/>
                                        </p:tgtEl>
                                        <p:attrNameLst>
                                          <p:attrName>ppt_x</p:attrName>
                                          <p:attrName>ppt_y</p:attrName>
                                        </p:attrNameLst>
                                      </p:cBhvr>
                                      <p:rCtr x="-1042" y="0"/>
                                    </p:animMotion>
                                  </p:childTnLst>
                                </p:cTn>
                              </p:par>
                              <p:par>
                                <p:cTn id="17" presetID="42" presetClass="path" presetSubtype="0" accel="50000" decel="50000" fill="hold" grpId="0" nodeType="withEffect">
                                  <p:stCondLst>
                                    <p:cond delay="0"/>
                                  </p:stCondLst>
                                  <p:childTnLst>
                                    <p:animMotion origin="layout" path="M -3.33333E-6 3.7037E-7 L 0.16276 -0.00023 " pathEditMode="relative" rAng="0" ptsTypes="AA">
                                      <p:cBhvr>
                                        <p:cTn id="18" dur="2000" fill="hold"/>
                                        <p:tgtEl>
                                          <p:spTgt spid="4"/>
                                        </p:tgtEl>
                                        <p:attrNameLst>
                                          <p:attrName>ppt_x</p:attrName>
                                          <p:attrName>ppt_y</p:attrName>
                                        </p:attrNameLst>
                                      </p:cBhvr>
                                      <p:rCtr x="8138" y="-23"/>
                                    </p:animMotion>
                                  </p:childTnLst>
                                </p:cTn>
                              </p:par>
                              <p:par>
                                <p:cTn id="19" presetID="42" presetClass="path" presetSubtype="0" accel="50000" decel="50000" fill="hold" grpId="0" nodeType="withEffect">
                                  <p:stCondLst>
                                    <p:cond delay="0"/>
                                  </p:stCondLst>
                                  <p:childTnLst>
                                    <p:animMotion origin="layout" path="M -2.5E-6 7.40741E-7 L 0.27344 -0.00139 " pathEditMode="relative" rAng="0" ptsTypes="AA">
                                      <p:cBhvr>
                                        <p:cTn id="20" dur="2000" fill="hold"/>
                                        <p:tgtEl>
                                          <p:spTgt spid="3"/>
                                        </p:tgtEl>
                                        <p:attrNameLst>
                                          <p:attrName>ppt_x</p:attrName>
                                          <p:attrName>ppt_y</p:attrName>
                                        </p:attrNameLst>
                                      </p:cBhvr>
                                      <p:rCtr x="13672" y="-69"/>
                                    </p:animMotion>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1" fill="hold" display="0">
                  <p:stCondLst>
                    <p:cond delay="indefinite"/>
                  </p:stCondLst>
                  <p:endCondLst>
                    <p:cond evt="onStopAudio" delay="0">
                      <p:tgtEl>
                        <p:sldTgt/>
                      </p:tgtEl>
                    </p:cond>
                  </p:endCondLst>
                </p:cTn>
                <p:tgtEl>
                  <p:spTgt spid="8"/>
                </p:tgtEl>
              </p:cMediaNode>
            </p:audio>
          </p:childTnLst>
        </p:cTn>
      </p:par>
    </p:tnLst>
    <p:bldLst>
      <p:bldP spid="2" grpId="0"/>
      <p:bldP spid="3" grpId="0"/>
      <p:bldP spid="4" grpId="0"/>
      <p:bldP spid="5" grpId="0"/>
      <p:bldP spid="6"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8E72A151-5DFA-4248-8C38-3F84E46AC19F}"/>
              </a:ext>
            </a:extLst>
          </p:cNvPr>
          <p:cNvSpPr>
            <a:spLocks noGrp="1"/>
          </p:cNvSpPr>
          <p:nvPr>
            <p:ph type="sldNum" idx="12"/>
          </p:nvPr>
        </p:nvSpPr>
        <p:spPr/>
        <p:txBody>
          <a:bodyPr/>
          <a:lstStyle/>
          <a:p>
            <a:pPr algn="l"/>
            <a:fld id="{00000000-1234-1234-1234-123412341234}" type="slidenum">
              <a:rPr lang="en" smtClean="0"/>
              <a:pPr algn="l"/>
              <a:t>14</a:t>
            </a:fld>
            <a:endParaRPr lang="en" dirty="0"/>
          </a:p>
        </p:txBody>
      </p:sp>
      <p:grpSp>
        <p:nvGrpSpPr>
          <p:cNvPr id="81" name="Group 80">
            <a:extLst>
              <a:ext uri="{FF2B5EF4-FFF2-40B4-BE49-F238E27FC236}">
                <a16:creationId xmlns:a16="http://schemas.microsoft.com/office/drawing/2014/main" id="{B0762D42-C0F4-4303-B4A5-222C43856F2F}"/>
              </a:ext>
            </a:extLst>
          </p:cNvPr>
          <p:cNvGrpSpPr/>
          <p:nvPr/>
        </p:nvGrpSpPr>
        <p:grpSpPr>
          <a:xfrm>
            <a:off x="220178" y="2069431"/>
            <a:ext cx="11831454" cy="3628725"/>
            <a:chOff x="220178" y="2069431"/>
            <a:chExt cx="11831454" cy="3628725"/>
          </a:xfrm>
        </p:grpSpPr>
        <p:sp>
          <p:nvSpPr>
            <p:cNvPr id="5" name="Rectangle 4">
              <a:extLst>
                <a:ext uri="{FF2B5EF4-FFF2-40B4-BE49-F238E27FC236}">
                  <a16:creationId xmlns:a16="http://schemas.microsoft.com/office/drawing/2014/main" id="{5BFCE334-24C4-4E3B-9F8E-DFF0843B3FED}"/>
                </a:ext>
              </a:extLst>
            </p:cNvPr>
            <p:cNvSpPr/>
            <p:nvPr/>
          </p:nvSpPr>
          <p:spPr>
            <a:xfrm>
              <a:off x="220178" y="2069431"/>
              <a:ext cx="2002054" cy="3214838"/>
            </a:xfrm>
            <a:prstGeom prst="rect">
              <a:avLst/>
            </a:prstGeom>
            <a:ln w="76200"/>
          </p:spPr>
          <p:style>
            <a:lnRef idx="2">
              <a:schemeClr val="accent1"/>
            </a:lnRef>
            <a:fillRef idx="1">
              <a:schemeClr val="lt1"/>
            </a:fillRef>
            <a:effectRef idx="0">
              <a:schemeClr val="accent1"/>
            </a:effectRef>
            <a:fontRef idx="minor">
              <a:schemeClr val="dk1"/>
            </a:fontRef>
          </p:style>
          <p:txBody>
            <a:bodyPr rtlCol="0" anchor="ctr"/>
            <a:lstStyle/>
            <a:p>
              <a:pPr algn="ctr"/>
              <a:r>
                <a:rPr lang="en-US" dirty="0"/>
                <a:t>Current state:</a:t>
              </a:r>
            </a:p>
            <a:p>
              <a:pPr algn="ctr"/>
              <a:r>
                <a:rPr lang="en-US" dirty="0"/>
                <a:t>empty</a:t>
              </a:r>
            </a:p>
          </p:txBody>
        </p:sp>
        <p:sp>
          <p:nvSpPr>
            <p:cNvPr id="6" name="Rectangle 5">
              <a:extLst>
                <a:ext uri="{FF2B5EF4-FFF2-40B4-BE49-F238E27FC236}">
                  <a16:creationId xmlns:a16="http://schemas.microsoft.com/office/drawing/2014/main" id="{64AD6B6C-4A6B-4DF9-BF96-1C69F5B2ACA3}"/>
                </a:ext>
              </a:extLst>
            </p:cNvPr>
            <p:cNvSpPr/>
            <p:nvPr/>
          </p:nvSpPr>
          <p:spPr>
            <a:xfrm>
              <a:off x="9635690" y="2069431"/>
              <a:ext cx="2415942" cy="3628725"/>
            </a:xfrm>
            <a:prstGeom prst="rect">
              <a:avLst/>
            </a:prstGeom>
            <a:ln w="76200"/>
          </p:spPr>
          <p:style>
            <a:lnRef idx="2">
              <a:schemeClr val="accent1"/>
            </a:lnRef>
            <a:fillRef idx="1">
              <a:schemeClr val="lt1"/>
            </a:fillRef>
            <a:effectRef idx="0">
              <a:schemeClr val="accent1"/>
            </a:effectRef>
            <a:fontRef idx="minor">
              <a:schemeClr val="dk1"/>
            </a:fontRef>
          </p:style>
          <p:txBody>
            <a:bodyPr rtlCol="0" anchor="ctr"/>
            <a:lstStyle/>
            <a:p>
              <a:pPr algn="ctr"/>
              <a:r>
                <a:rPr lang="en-US" dirty="0"/>
                <a:t>Goal state:</a:t>
              </a:r>
            </a:p>
            <a:p>
              <a:pPr algn="ctr"/>
              <a:r>
                <a:rPr lang="en-US" dirty="0"/>
                <a:t>Tools</a:t>
              </a:r>
            </a:p>
            <a:p>
              <a:pPr algn="ctr"/>
              <a:r>
                <a:rPr lang="en-US" dirty="0"/>
                <a:t>Materials</a:t>
              </a:r>
            </a:p>
          </p:txBody>
        </p:sp>
      </p:grpSp>
      <p:grpSp>
        <p:nvGrpSpPr>
          <p:cNvPr id="85" name="Group 84">
            <a:extLst>
              <a:ext uri="{FF2B5EF4-FFF2-40B4-BE49-F238E27FC236}">
                <a16:creationId xmlns:a16="http://schemas.microsoft.com/office/drawing/2014/main" id="{D2BED3BB-558F-4F75-95D0-F9A0AB78445B}"/>
              </a:ext>
            </a:extLst>
          </p:cNvPr>
          <p:cNvGrpSpPr/>
          <p:nvPr/>
        </p:nvGrpSpPr>
        <p:grpSpPr>
          <a:xfrm>
            <a:off x="5719409" y="1479084"/>
            <a:ext cx="2497357" cy="3264564"/>
            <a:chOff x="5719409" y="1479084"/>
            <a:chExt cx="2497357" cy="3264564"/>
          </a:xfrm>
        </p:grpSpPr>
        <p:sp>
          <p:nvSpPr>
            <p:cNvPr id="31" name="Oval 30">
              <a:extLst>
                <a:ext uri="{FF2B5EF4-FFF2-40B4-BE49-F238E27FC236}">
                  <a16:creationId xmlns:a16="http://schemas.microsoft.com/office/drawing/2014/main" id="{FE261B1F-57BD-4BA2-854F-26F42B52E0C1}"/>
                </a:ext>
              </a:extLst>
            </p:cNvPr>
            <p:cNvSpPr/>
            <p:nvPr/>
          </p:nvSpPr>
          <p:spPr>
            <a:xfrm>
              <a:off x="6096000" y="1479084"/>
              <a:ext cx="2120766" cy="442763"/>
            </a:xfrm>
            <a:prstGeom prst="ellipse">
              <a:avLst/>
            </a:prstGeom>
            <a:ln w="76200"/>
          </p:spPr>
          <p:style>
            <a:lnRef idx="2">
              <a:schemeClr val="accent1"/>
            </a:lnRef>
            <a:fillRef idx="1">
              <a:schemeClr val="lt1"/>
            </a:fillRef>
            <a:effectRef idx="0">
              <a:schemeClr val="accent1"/>
            </a:effectRef>
            <a:fontRef idx="minor">
              <a:schemeClr val="dk1"/>
            </a:fontRef>
          </p:style>
          <p:txBody>
            <a:bodyPr rtlCol="0" anchor="ctr"/>
            <a:lstStyle/>
            <a:p>
              <a:pPr algn="ctr"/>
              <a:r>
                <a:rPr lang="en-US" dirty="0"/>
                <a:t>Drop tools</a:t>
              </a:r>
            </a:p>
          </p:txBody>
        </p:sp>
        <p:sp>
          <p:nvSpPr>
            <p:cNvPr id="35" name="Oval 34">
              <a:extLst>
                <a:ext uri="{FF2B5EF4-FFF2-40B4-BE49-F238E27FC236}">
                  <a16:creationId xmlns:a16="http://schemas.microsoft.com/office/drawing/2014/main" id="{066679FD-35F4-4DA4-BC50-4869FAB8CD71}"/>
                </a:ext>
              </a:extLst>
            </p:cNvPr>
            <p:cNvSpPr/>
            <p:nvPr/>
          </p:nvSpPr>
          <p:spPr>
            <a:xfrm>
              <a:off x="6096000" y="2619681"/>
              <a:ext cx="2120766" cy="442763"/>
            </a:xfrm>
            <a:prstGeom prst="ellipse">
              <a:avLst/>
            </a:prstGeom>
            <a:ln w="76200"/>
          </p:spPr>
          <p:style>
            <a:lnRef idx="2">
              <a:schemeClr val="accent1"/>
            </a:lnRef>
            <a:fillRef idx="1">
              <a:schemeClr val="lt1"/>
            </a:fillRef>
            <a:effectRef idx="0">
              <a:schemeClr val="accent1"/>
            </a:effectRef>
            <a:fontRef idx="minor">
              <a:schemeClr val="dk1"/>
            </a:fontRef>
          </p:style>
          <p:txBody>
            <a:bodyPr rtlCol="0" anchor="ctr"/>
            <a:lstStyle/>
            <a:p>
              <a:pPr algn="ctr"/>
              <a:r>
                <a:rPr lang="en-US" dirty="0"/>
                <a:t>Get materials</a:t>
              </a:r>
            </a:p>
          </p:txBody>
        </p:sp>
        <p:sp>
          <p:nvSpPr>
            <p:cNvPr id="37" name="Oval 36">
              <a:extLst>
                <a:ext uri="{FF2B5EF4-FFF2-40B4-BE49-F238E27FC236}">
                  <a16:creationId xmlns:a16="http://schemas.microsoft.com/office/drawing/2014/main" id="{AD8209D4-D89F-4601-ABBF-AC864E97CCD5}"/>
                </a:ext>
              </a:extLst>
            </p:cNvPr>
            <p:cNvSpPr/>
            <p:nvPr/>
          </p:nvSpPr>
          <p:spPr>
            <a:xfrm>
              <a:off x="6085171" y="4300885"/>
              <a:ext cx="2120766" cy="442763"/>
            </a:xfrm>
            <a:prstGeom prst="ellipse">
              <a:avLst/>
            </a:prstGeom>
            <a:ln w="76200"/>
          </p:spPr>
          <p:style>
            <a:lnRef idx="2">
              <a:schemeClr val="accent1"/>
            </a:lnRef>
            <a:fillRef idx="1">
              <a:schemeClr val="lt1"/>
            </a:fillRef>
            <a:effectRef idx="0">
              <a:schemeClr val="accent1"/>
            </a:effectRef>
            <a:fontRef idx="minor">
              <a:schemeClr val="dk1"/>
            </a:fontRef>
          </p:style>
          <p:txBody>
            <a:bodyPr rtlCol="0" anchor="ctr"/>
            <a:lstStyle/>
            <a:p>
              <a:pPr algn="ctr"/>
              <a:r>
                <a:rPr lang="en-US" dirty="0"/>
                <a:t>Get Tools</a:t>
              </a:r>
            </a:p>
          </p:txBody>
        </p:sp>
        <p:cxnSp>
          <p:nvCxnSpPr>
            <p:cNvPr id="46" name="Straight Arrow Connector 45">
              <a:extLst>
                <a:ext uri="{FF2B5EF4-FFF2-40B4-BE49-F238E27FC236}">
                  <a16:creationId xmlns:a16="http://schemas.microsoft.com/office/drawing/2014/main" id="{F6DBAE94-684A-4EA2-88F7-4EF55CD1C8DD}"/>
                </a:ext>
              </a:extLst>
            </p:cNvPr>
            <p:cNvCxnSpPr>
              <a:cxnSpLocks/>
              <a:stCxn id="11" idx="3"/>
              <a:endCxn id="31" idx="2"/>
            </p:cNvCxnSpPr>
            <p:nvPr/>
          </p:nvCxnSpPr>
          <p:spPr>
            <a:xfrm flipV="1">
              <a:off x="5719411" y="1700466"/>
              <a:ext cx="376589" cy="600775"/>
            </a:xfrm>
            <a:prstGeom prst="straightConnector1">
              <a:avLst/>
            </a:prstGeom>
            <a:ln w="57150">
              <a:tailEnd type="triangle"/>
            </a:ln>
          </p:spPr>
          <p:style>
            <a:lnRef idx="3">
              <a:schemeClr val="accent3"/>
            </a:lnRef>
            <a:fillRef idx="0">
              <a:schemeClr val="accent3"/>
            </a:fillRef>
            <a:effectRef idx="2">
              <a:schemeClr val="accent3"/>
            </a:effectRef>
            <a:fontRef idx="minor">
              <a:schemeClr val="tx1"/>
            </a:fontRef>
          </p:style>
        </p:cxnSp>
        <p:cxnSp>
          <p:nvCxnSpPr>
            <p:cNvPr id="48" name="Straight Arrow Connector 47">
              <a:extLst>
                <a:ext uri="{FF2B5EF4-FFF2-40B4-BE49-F238E27FC236}">
                  <a16:creationId xmlns:a16="http://schemas.microsoft.com/office/drawing/2014/main" id="{3ECEBDE3-6111-495A-A4AB-D16931C289C8}"/>
                </a:ext>
              </a:extLst>
            </p:cNvPr>
            <p:cNvCxnSpPr>
              <a:cxnSpLocks/>
              <a:stCxn id="11" idx="3"/>
              <a:endCxn id="35" idx="2"/>
            </p:cNvCxnSpPr>
            <p:nvPr/>
          </p:nvCxnSpPr>
          <p:spPr>
            <a:xfrm>
              <a:off x="5719411" y="2301241"/>
              <a:ext cx="376589" cy="539822"/>
            </a:xfrm>
            <a:prstGeom prst="straightConnector1">
              <a:avLst/>
            </a:prstGeom>
            <a:ln w="57150">
              <a:tailEnd type="triangle"/>
            </a:ln>
          </p:spPr>
          <p:style>
            <a:lnRef idx="3">
              <a:schemeClr val="accent3"/>
            </a:lnRef>
            <a:fillRef idx="0">
              <a:schemeClr val="accent3"/>
            </a:fillRef>
            <a:effectRef idx="2">
              <a:schemeClr val="accent3"/>
            </a:effectRef>
            <a:fontRef idx="minor">
              <a:schemeClr val="tx1"/>
            </a:fontRef>
          </p:style>
        </p:cxnSp>
        <p:cxnSp>
          <p:nvCxnSpPr>
            <p:cNvPr id="58" name="Straight Arrow Connector 57">
              <a:extLst>
                <a:ext uri="{FF2B5EF4-FFF2-40B4-BE49-F238E27FC236}">
                  <a16:creationId xmlns:a16="http://schemas.microsoft.com/office/drawing/2014/main" id="{BF6B6E0B-342D-40E3-985D-58839C0F64C1}"/>
                </a:ext>
              </a:extLst>
            </p:cNvPr>
            <p:cNvCxnSpPr>
              <a:stCxn id="13" idx="3"/>
              <a:endCxn id="37" idx="2"/>
            </p:cNvCxnSpPr>
            <p:nvPr/>
          </p:nvCxnSpPr>
          <p:spPr>
            <a:xfrm>
              <a:off x="5719409" y="4148489"/>
              <a:ext cx="365762" cy="373778"/>
            </a:xfrm>
            <a:prstGeom prst="straightConnector1">
              <a:avLst/>
            </a:prstGeom>
            <a:ln w="57150">
              <a:tailEnd type="triangle"/>
            </a:ln>
          </p:spPr>
          <p:style>
            <a:lnRef idx="3">
              <a:schemeClr val="accent3"/>
            </a:lnRef>
            <a:fillRef idx="0">
              <a:schemeClr val="accent3"/>
            </a:fillRef>
            <a:effectRef idx="2">
              <a:schemeClr val="accent3"/>
            </a:effectRef>
            <a:fontRef idx="minor">
              <a:schemeClr val="tx1"/>
            </a:fontRef>
          </p:style>
        </p:cxnSp>
      </p:grpSp>
      <p:grpSp>
        <p:nvGrpSpPr>
          <p:cNvPr id="86" name="Group 85">
            <a:extLst>
              <a:ext uri="{FF2B5EF4-FFF2-40B4-BE49-F238E27FC236}">
                <a16:creationId xmlns:a16="http://schemas.microsoft.com/office/drawing/2014/main" id="{7A8019AB-1742-43E8-A045-17EFD9CB641F}"/>
              </a:ext>
            </a:extLst>
          </p:cNvPr>
          <p:cNvGrpSpPr/>
          <p:nvPr/>
        </p:nvGrpSpPr>
        <p:grpSpPr>
          <a:xfrm>
            <a:off x="6096000" y="1336310"/>
            <a:ext cx="3174931" cy="3503590"/>
            <a:chOff x="6096000" y="1336310"/>
            <a:chExt cx="3174931" cy="3503590"/>
          </a:xfrm>
        </p:grpSpPr>
        <p:cxnSp>
          <p:nvCxnSpPr>
            <p:cNvPr id="32" name="Straight Connector 31">
              <a:extLst>
                <a:ext uri="{FF2B5EF4-FFF2-40B4-BE49-F238E27FC236}">
                  <a16:creationId xmlns:a16="http://schemas.microsoft.com/office/drawing/2014/main" id="{FD74CEE5-0675-486B-B96C-9B015D6C2DA5}"/>
                </a:ext>
              </a:extLst>
            </p:cNvPr>
            <p:cNvCxnSpPr>
              <a:cxnSpLocks/>
            </p:cNvCxnSpPr>
            <p:nvPr/>
          </p:nvCxnSpPr>
          <p:spPr>
            <a:xfrm>
              <a:off x="6096000" y="1336310"/>
              <a:ext cx="2207794" cy="654518"/>
            </a:xfrm>
            <a:prstGeom prst="line">
              <a:avLst/>
            </a:prstGeom>
            <a:ln w="38100">
              <a:solidFill>
                <a:srgbClr val="FF0000"/>
              </a:solidFill>
            </a:ln>
          </p:spPr>
          <p:style>
            <a:lnRef idx="3">
              <a:schemeClr val="accent1"/>
            </a:lnRef>
            <a:fillRef idx="0">
              <a:schemeClr val="accent1"/>
            </a:fillRef>
            <a:effectRef idx="2">
              <a:schemeClr val="accent1"/>
            </a:effectRef>
            <a:fontRef idx="minor">
              <a:schemeClr val="tx1"/>
            </a:fontRef>
          </p:style>
        </p:cxnSp>
        <p:cxnSp>
          <p:nvCxnSpPr>
            <p:cNvPr id="33" name="Straight Connector 32">
              <a:extLst>
                <a:ext uri="{FF2B5EF4-FFF2-40B4-BE49-F238E27FC236}">
                  <a16:creationId xmlns:a16="http://schemas.microsoft.com/office/drawing/2014/main" id="{402846B7-071E-4C85-9AC0-59D6239B4E57}"/>
                </a:ext>
              </a:extLst>
            </p:cNvPr>
            <p:cNvCxnSpPr>
              <a:cxnSpLocks/>
            </p:cNvCxnSpPr>
            <p:nvPr/>
          </p:nvCxnSpPr>
          <p:spPr>
            <a:xfrm flipV="1">
              <a:off x="6096000" y="1432562"/>
              <a:ext cx="2154454" cy="508539"/>
            </a:xfrm>
            <a:prstGeom prst="line">
              <a:avLst/>
            </a:prstGeom>
            <a:ln w="38100">
              <a:solidFill>
                <a:srgbClr val="FF0000"/>
              </a:solidFill>
            </a:ln>
          </p:spPr>
          <p:style>
            <a:lnRef idx="3">
              <a:schemeClr val="accent1"/>
            </a:lnRef>
            <a:fillRef idx="0">
              <a:schemeClr val="accent1"/>
            </a:fillRef>
            <a:effectRef idx="2">
              <a:schemeClr val="accent1"/>
            </a:effectRef>
            <a:fontRef idx="minor">
              <a:schemeClr val="tx1"/>
            </a:fontRef>
          </p:style>
        </p:cxnSp>
        <p:sp>
          <p:nvSpPr>
            <p:cNvPr id="34" name="Rectangle 33">
              <a:extLst>
                <a:ext uri="{FF2B5EF4-FFF2-40B4-BE49-F238E27FC236}">
                  <a16:creationId xmlns:a16="http://schemas.microsoft.com/office/drawing/2014/main" id="{23F06384-0D04-4EE6-B0C7-7D5574301916}"/>
                </a:ext>
              </a:extLst>
            </p:cNvPr>
            <p:cNvSpPr/>
            <p:nvPr/>
          </p:nvSpPr>
          <p:spPr>
            <a:xfrm>
              <a:off x="7892514" y="1379626"/>
              <a:ext cx="1360371" cy="614410"/>
            </a:xfrm>
            <a:prstGeom prst="rect">
              <a:avLst/>
            </a:prstGeom>
            <a:ln w="28575"/>
          </p:spPr>
          <p:style>
            <a:lnRef idx="2">
              <a:schemeClr val="accent1"/>
            </a:lnRef>
            <a:fillRef idx="1">
              <a:schemeClr val="lt1"/>
            </a:fillRef>
            <a:effectRef idx="0">
              <a:schemeClr val="accent1"/>
            </a:effectRef>
            <a:fontRef idx="minor">
              <a:schemeClr val="dk1"/>
            </a:fontRef>
          </p:style>
          <p:txBody>
            <a:bodyPr rtlCol="0" anchor="ctr"/>
            <a:lstStyle/>
            <a:p>
              <a:pPr algn="ctr"/>
              <a:r>
                <a:rPr lang="en-US" dirty="0"/>
                <a:t>Moves away from goal</a:t>
              </a:r>
            </a:p>
          </p:txBody>
        </p:sp>
        <p:sp>
          <p:nvSpPr>
            <p:cNvPr id="36" name="Rectangle 35">
              <a:extLst>
                <a:ext uri="{FF2B5EF4-FFF2-40B4-BE49-F238E27FC236}">
                  <a16:creationId xmlns:a16="http://schemas.microsoft.com/office/drawing/2014/main" id="{4F59F892-59E8-486D-AC32-18D68D4BCB6A}"/>
                </a:ext>
              </a:extLst>
            </p:cNvPr>
            <p:cNvSpPr/>
            <p:nvPr/>
          </p:nvSpPr>
          <p:spPr>
            <a:xfrm>
              <a:off x="7910560" y="2523430"/>
              <a:ext cx="1360371" cy="654518"/>
            </a:xfrm>
            <a:prstGeom prst="rect">
              <a:avLst/>
            </a:prstGeom>
            <a:ln w="28575"/>
          </p:spPr>
          <p:style>
            <a:lnRef idx="2">
              <a:schemeClr val="accent1"/>
            </a:lnRef>
            <a:fillRef idx="1">
              <a:schemeClr val="lt1"/>
            </a:fillRef>
            <a:effectRef idx="0">
              <a:schemeClr val="accent1"/>
            </a:effectRef>
            <a:fontRef idx="minor">
              <a:schemeClr val="dk1"/>
            </a:fontRef>
          </p:style>
          <p:txBody>
            <a:bodyPr rtlCol="0" anchor="ctr"/>
            <a:lstStyle/>
            <a:p>
              <a:pPr algn="ctr"/>
              <a:r>
                <a:rPr lang="en-US" sz="1600" dirty="0"/>
                <a:t>+ materials</a:t>
              </a:r>
            </a:p>
            <a:p>
              <a:pPr algn="ctr"/>
              <a:r>
                <a:rPr lang="en-US" sz="1600" dirty="0"/>
                <a:t>Reaches goal</a:t>
              </a:r>
            </a:p>
          </p:txBody>
        </p:sp>
        <p:sp>
          <p:nvSpPr>
            <p:cNvPr id="38" name="Rectangle 37">
              <a:extLst>
                <a:ext uri="{FF2B5EF4-FFF2-40B4-BE49-F238E27FC236}">
                  <a16:creationId xmlns:a16="http://schemas.microsoft.com/office/drawing/2014/main" id="{4313D278-16BE-4D9B-8621-D2C40B8E9B7C}"/>
                </a:ext>
              </a:extLst>
            </p:cNvPr>
            <p:cNvSpPr/>
            <p:nvPr/>
          </p:nvSpPr>
          <p:spPr>
            <a:xfrm>
              <a:off x="7899733" y="4225490"/>
              <a:ext cx="1360371" cy="614410"/>
            </a:xfrm>
            <a:prstGeom prst="rect">
              <a:avLst/>
            </a:prstGeom>
            <a:ln w="28575"/>
          </p:spPr>
          <p:style>
            <a:lnRef idx="2">
              <a:schemeClr val="accent1"/>
            </a:lnRef>
            <a:fillRef idx="1">
              <a:schemeClr val="lt1"/>
            </a:fillRef>
            <a:effectRef idx="0">
              <a:schemeClr val="accent1"/>
            </a:effectRef>
            <a:fontRef idx="minor">
              <a:schemeClr val="dk1"/>
            </a:fontRef>
          </p:style>
          <p:txBody>
            <a:bodyPr rtlCol="0" anchor="ctr"/>
            <a:lstStyle/>
            <a:p>
              <a:pPr algn="ctr"/>
              <a:r>
                <a:rPr lang="en-US" sz="1600" dirty="0"/>
                <a:t>+ tools</a:t>
              </a:r>
            </a:p>
            <a:p>
              <a:pPr algn="ctr"/>
              <a:r>
                <a:rPr lang="en-US" sz="1600" dirty="0"/>
                <a:t>Reaches goal</a:t>
              </a:r>
            </a:p>
          </p:txBody>
        </p:sp>
      </p:grpSp>
      <p:grpSp>
        <p:nvGrpSpPr>
          <p:cNvPr id="76" name="Group 75">
            <a:extLst>
              <a:ext uri="{FF2B5EF4-FFF2-40B4-BE49-F238E27FC236}">
                <a16:creationId xmlns:a16="http://schemas.microsoft.com/office/drawing/2014/main" id="{FE266D3A-6670-471D-AA0B-21407A20E083}"/>
              </a:ext>
            </a:extLst>
          </p:cNvPr>
          <p:cNvGrpSpPr/>
          <p:nvPr/>
        </p:nvGrpSpPr>
        <p:grpSpPr>
          <a:xfrm>
            <a:off x="9260104" y="2850689"/>
            <a:ext cx="375586" cy="1682006"/>
            <a:chOff x="9260104" y="2850689"/>
            <a:chExt cx="375586" cy="1682006"/>
          </a:xfrm>
        </p:grpSpPr>
        <p:cxnSp>
          <p:nvCxnSpPr>
            <p:cNvPr id="43" name="Straight Arrow Connector 42">
              <a:extLst>
                <a:ext uri="{FF2B5EF4-FFF2-40B4-BE49-F238E27FC236}">
                  <a16:creationId xmlns:a16="http://schemas.microsoft.com/office/drawing/2014/main" id="{0D5643D7-BB6D-4140-80B4-6E58A8F62DBB}"/>
                </a:ext>
              </a:extLst>
            </p:cNvPr>
            <p:cNvCxnSpPr>
              <a:cxnSpLocks/>
              <a:stCxn id="36" idx="3"/>
              <a:endCxn id="6" idx="1"/>
            </p:cNvCxnSpPr>
            <p:nvPr/>
          </p:nvCxnSpPr>
          <p:spPr>
            <a:xfrm>
              <a:off x="9270931" y="2850689"/>
              <a:ext cx="364759" cy="1033105"/>
            </a:xfrm>
            <a:prstGeom prst="straightConnector1">
              <a:avLst/>
            </a:prstGeom>
            <a:ln w="57150">
              <a:tailEnd type="triangle"/>
            </a:ln>
          </p:spPr>
          <p:style>
            <a:lnRef idx="3">
              <a:schemeClr val="accent3"/>
            </a:lnRef>
            <a:fillRef idx="0">
              <a:schemeClr val="accent3"/>
            </a:fillRef>
            <a:effectRef idx="2">
              <a:schemeClr val="accent3"/>
            </a:effectRef>
            <a:fontRef idx="minor">
              <a:schemeClr val="tx1"/>
            </a:fontRef>
          </p:style>
        </p:cxnSp>
        <p:cxnSp>
          <p:nvCxnSpPr>
            <p:cNvPr id="60" name="Straight Arrow Connector 59">
              <a:extLst>
                <a:ext uri="{FF2B5EF4-FFF2-40B4-BE49-F238E27FC236}">
                  <a16:creationId xmlns:a16="http://schemas.microsoft.com/office/drawing/2014/main" id="{4DC2E4DE-D1BA-40C0-A357-0BEB6C841EDE}"/>
                </a:ext>
              </a:extLst>
            </p:cNvPr>
            <p:cNvCxnSpPr>
              <a:stCxn id="38" idx="3"/>
              <a:endCxn id="6" idx="1"/>
            </p:cNvCxnSpPr>
            <p:nvPr/>
          </p:nvCxnSpPr>
          <p:spPr>
            <a:xfrm flipV="1">
              <a:off x="9260104" y="3883794"/>
              <a:ext cx="375586" cy="648901"/>
            </a:xfrm>
            <a:prstGeom prst="straightConnector1">
              <a:avLst/>
            </a:prstGeom>
            <a:ln w="57150">
              <a:tailEnd type="triangle"/>
            </a:ln>
          </p:spPr>
          <p:style>
            <a:lnRef idx="3">
              <a:schemeClr val="accent3"/>
            </a:lnRef>
            <a:fillRef idx="0">
              <a:schemeClr val="accent3"/>
            </a:fillRef>
            <a:effectRef idx="2">
              <a:schemeClr val="accent3"/>
            </a:effectRef>
            <a:fontRef idx="minor">
              <a:schemeClr val="tx1"/>
            </a:fontRef>
          </p:style>
        </p:cxnSp>
      </p:grpSp>
      <p:grpSp>
        <p:nvGrpSpPr>
          <p:cNvPr id="84" name="Group 83">
            <a:extLst>
              <a:ext uri="{FF2B5EF4-FFF2-40B4-BE49-F238E27FC236}">
                <a16:creationId xmlns:a16="http://schemas.microsoft.com/office/drawing/2014/main" id="{733CDB9B-773E-42CB-9859-016E3EB4F1F1}"/>
              </a:ext>
            </a:extLst>
          </p:cNvPr>
          <p:cNvGrpSpPr/>
          <p:nvPr/>
        </p:nvGrpSpPr>
        <p:grpSpPr>
          <a:xfrm>
            <a:off x="2222232" y="2069431"/>
            <a:ext cx="2530040" cy="3214838"/>
            <a:chOff x="2222232" y="2069431"/>
            <a:chExt cx="2530040" cy="3214838"/>
          </a:xfrm>
        </p:grpSpPr>
        <p:grpSp>
          <p:nvGrpSpPr>
            <p:cNvPr id="83" name="Group 82">
              <a:extLst>
                <a:ext uri="{FF2B5EF4-FFF2-40B4-BE49-F238E27FC236}">
                  <a16:creationId xmlns:a16="http://schemas.microsoft.com/office/drawing/2014/main" id="{CE726BD2-5DD7-42D8-B0AE-20011D3B22F0}"/>
                </a:ext>
              </a:extLst>
            </p:cNvPr>
            <p:cNvGrpSpPr/>
            <p:nvPr/>
          </p:nvGrpSpPr>
          <p:grpSpPr>
            <a:xfrm>
              <a:off x="2222232" y="2069431"/>
              <a:ext cx="2530040" cy="3214838"/>
              <a:chOff x="2222232" y="2069431"/>
              <a:chExt cx="2530040" cy="3214838"/>
            </a:xfrm>
          </p:grpSpPr>
          <p:sp>
            <p:nvSpPr>
              <p:cNvPr id="7" name="Oval 6">
                <a:extLst>
                  <a:ext uri="{FF2B5EF4-FFF2-40B4-BE49-F238E27FC236}">
                    <a16:creationId xmlns:a16="http://schemas.microsoft.com/office/drawing/2014/main" id="{CB255FB9-C01E-4E6C-BDFC-5C1464D2E836}"/>
                  </a:ext>
                </a:extLst>
              </p:cNvPr>
              <p:cNvSpPr/>
              <p:nvPr/>
            </p:nvSpPr>
            <p:spPr>
              <a:xfrm>
                <a:off x="2544478" y="2069431"/>
                <a:ext cx="2120766" cy="442763"/>
              </a:xfrm>
              <a:prstGeom prst="ellipse">
                <a:avLst/>
              </a:prstGeom>
              <a:ln w="76200"/>
            </p:spPr>
            <p:style>
              <a:lnRef idx="2">
                <a:schemeClr val="accent1"/>
              </a:lnRef>
              <a:fillRef idx="1">
                <a:schemeClr val="lt1"/>
              </a:fillRef>
              <a:effectRef idx="0">
                <a:schemeClr val="accent1"/>
              </a:effectRef>
              <a:fontRef idx="minor">
                <a:schemeClr val="dk1"/>
              </a:fontRef>
            </p:style>
            <p:txBody>
              <a:bodyPr rtlCol="0" anchor="ctr"/>
              <a:lstStyle/>
              <a:p>
                <a:pPr algn="ctr"/>
                <a:r>
                  <a:rPr lang="en-US" dirty="0"/>
                  <a:t>Get Tools</a:t>
                </a:r>
              </a:p>
            </p:txBody>
          </p:sp>
          <p:sp>
            <p:nvSpPr>
              <p:cNvPr id="8" name="Oval 7">
                <a:extLst>
                  <a:ext uri="{FF2B5EF4-FFF2-40B4-BE49-F238E27FC236}">
                    <a16:creationId xmlns:a16="http://schemas.microsoft.com/office/drawing/2014/main" id="{902CA795-1DC2-41D2-8393-7D588C90E97D}"/>
                  </a:ext>
                </a:extLst>
              </p:cNvPr>
              <p:cNvSpPr/>
              <p:nvPr/>
            </p:nvSpPr>
            <p:spPr>
              <a:xfrm>
                <a:off x="2544478" y="2993456"/>
                <a:ext cx="2120766" cy="442763"/>
              </a:xfrm>
              <a:prstGeom prst="ellipse">
                <a:avLst/>
              </a:prstGeom>
              <a:ln w="76200"/>
            </p:spPr>
            <p:style>
              <a:lnRef idx="2">
                <a:schemeClr val="accent1"/>
              </a:lnRef>
              <a:fillRef idx="1">
                <a:schemeClr val="lt1"/>
              </a:fillRef>
              <a:effectRef idx="0">
                <a:schemeClr val="accent1"/>
              </a:effectRef>
              <a:fontRef idx="minor">
                <a:schemeClr val="dk1"/>
              </a:fontRef>
            </p:style>
            <p:txBody>
              <a:bodyPr rtlCol="0" anchor="ctr"/>
              <a:lstStyle/>
              <a:p>
                <a:pPr algn="ctr"/>
                <a:r>
                  <a:rPr lang="en-US" dirty="0"/>
                  <a:t>Drop tools</a:t>
                </a:r>
              </a:p>
            </p:txBody>
          </p:sp>
          <p:sp>
            <p:nvSpPr>
              <p:cNvPr id="9" name="Oval 8">
                <a:extLst>
                  <a:ext uri="{FF2B5EF4-FFF2-40B4-BE49-F238E27FC236}">
                    <a16:creationId xmlns:a16="http://schemas.microsoft.com/office/drawing/2014/main" id="{80E2441D-4170-403D-888E-B7E498B3E9B5}"/>
                  </a:ext>
                </a:extLst>
              </p:cNvPr>
              <p:cNvSpPr/>
              <p:nvPr/>
            </p:nvSpPr>
            <p:spPr>
              <a:xfrm>
                <a:off x="2544478" y="3917481"/>
                <a:ext cx="2120766" cy="442763"/>
              </a:xfrm>
              <a:prstGeom prst="ellipse">
                <a:avLst/>
              </a:prstGeom>
              <a:ln w="76200"/>
            </p:spPr>
            <p:style>
              <a:lnRef idx="2">
                <a:schemeClr val="accent1"/>
              </a:lnRef>
              <a:fillRef idx="1">
                <a:schemeClr val="lt1"/>
              </a:fillRef>
              <a:effectRef idx="0">
                <a:schemeClr val="accent1"/>
              </a:effectRef>
              <a:fontRef idx="minor">
                <a:schemeClr val="dk1"/>
              </a:fontRef>
            </p:style>
            <p:txBody>
              <a:bodyPr rtlCol="0" anchor="ctr"/>
              <a:lstStyle/>
              <a:p>
                <a:pPr algn="ctr"/>
                <a:r>
                  <a:rPr lang="en-US" dirty="0"/>
                  <a:t>Get materials</a:t>
                </a:r>
              </a:p>
            </p:txBody>
          </p:sp>
          <p:sp>
            <p:nvSpPr>
              <p:cNvPr id="10" name="Oval 9">
                <a:extLst>
                  <a:ext uri="{FF2B5EF4-FFF2-40B4-BE49-F238E27FC236}">
                    <a16:creationId xmlns:a16="http://schemas.microsoft.com/office/drawing/2014/main" id="{0052D0C7-E22D-45AE-8A22-4445875E88B8}"/>
                  </a:ext>
                </a:extLst>
              </p:cNvPr>
              <p:cNvSpPr/>
              <p:nvPr/>
            </p:nvSpPr>
            <p:spPr>
              <a:xfrm>
                <a:off x="2544478" y="4841505"/>
                <a:ext cx="2207794" cy="442764"/>
              </a:xfrm>
              <a:prstGeom prst="ellipse">
                <a:avLst/>
              </a:prstGeom>
              <a:ln w="76200"/>
            </p:spPr>
            <p:style>
              <a:lnRef idx="2">
                <a:schemeClr val="accent1"/>
              </a:lnRef>
              <a:fillRef idx="1">
                <a:schemeClr val="lt1"/>
              </a:fillRef>
              <a:effectRef idx="0">
                <a:schemeClr val="accent1"/>
              </a:effectRef>
              <a:fontRef idx="minor">
                <a:schemeClr val="dk1"/>
              </a:fontRef>
            </p:style>
            <p:txBody>
              <a:bodyPr rtlCol="0" anchor="ctr"/>
              <a:lstStyle/>
              <a:p>
                <a:pPr algn="ctr"/>
                <a:r>
                  <a:rPr lang="en-US" dirty="0"/>
                  <a:t>Drop materials</a:t>
                </a:r>
              </a:p>
            </p:txBody>
          </p:sp>
          <p:cxnSp>
            <p:nvCxnSpPr>
              <p:cNvPr id="62" name="Straight Arrow Connector 61">
                <a:extLst>
                  <a:ext uri="{FF2B5EF4-FFF2-40B4-BE49-F238E27FC236}">
                    <a16:creationId xmlns:a16="http://schemas.microsoft.com/office/drawing/2014/main" id="{35D88E7D-A7D9-4843-B660-83A547EFDD46}"/>
                  </a:ext>
                </a:extLst>
              </p:cNvPr>
              <p:cNvCxnSpPr>
                <a:stCxn id="5" idx="3"/>
                <a:endCxn id="7" idx="2"/>
              </p:cNvCxnSpPr>
              <p:nvPr/>
            </p:nvCxnSpPr>
            <p:spPr>
              <a:xfrm flipV="1">
                <a:off x="2222232" y="2290813"/>
                <a:ext cx="322246" cy="1386037"/>
              </a:xfrm>
              <a:prstGeom prst="straightConnector1">
                <a:avLst/>
              </a:prstGeom>
              <a:ln w="57150">
                <a:tailEnd type="triangle"/>
              </a:ln>
            </p:spPr>
            <p:style>
              <a:lnRef idx="3">
                <a:schemeClr val="accent3"/>
              </a:lnRef>
              <a:fillRef idx="0">
                <a:schemeClr val="accent3"/>
              </a:fillRef>
              <a:effectRef idx="2">
                <a:schemeClr val="accent3"/>
              </a:effectRef>
              <a:fontRef idx="minor">
                <a:schemeClr val="tx1"/>
              </a:fontRef>
            </p:style>
          </p:cxnSp>
          <p:cxnSp>
            <p:nvCxnSpPr>
              <p:cNvPr id="66" name="Straight Arrow Connector 65">
                <a:extLst>
                  <a:ext uri="{FF2B5EF4-FFF2-40B4-BE49-F238E27FC236}">
                    <a16:creationId xmlns:a16="http://schemas.microsoft.com/office/drawing/2014/main" id="{11CAA456-4BCB-4066-974B-1A556F288A01}"/>
                  </a:ext>
                </a:extLst>
              </p:cNvPr>
              <p:cNvCxnSpPr>
                <a:stCxn id="5" idx="3"/>
                <a:endCxn id="8" idx="2"/>
              </p:cNvCxnSpPr>
              <p:nvPr/>
            </p:nvCxnSpPr>
            <p:spPr>
              <a:xfrm flipV="1">
                <a:off x="2222232" y="3214838"/>
                <a:ext cx="322246" cy="462012"/>
              </a:xfrm>
              <a:prstGeom prst="straightConnector1">
                <a:avLst/>
              </a:prstGeom>
              <a:ln w="57150">
                <a:tailEnd type="triangle"/>
              </a:ln>
            </p:spPr>
            <p:style>
              <a:lnRef idx="3">
                <a:schemeClr val="accent3"/>
              </a:lnRef>
              <a:fillRef idx="0">
                <a:schemeClr val="accent3"/>
              </a:fillRef>
              <a:effectRef idx="2">
                <a:schemeClr val="accent3"/>
              </a:effectRef>
              <a:fontRef idx="minor">
                <a:schemeClr val="tx1"/>
              </a:fontRef>
            </p:style>
          </p:cxnSp>
        </p:grpSp>
        <p:cxnSp>
          <p:nvCxnSpPr>
            <p:cNvPr id="68" name="Straight Arrow Connector 67">
              <a:extLst>
                <a:ext uri="{FF2B5EF4-FFF2-40B4-BE49-F238E27FC236}">
                  <a16:creationId xmlns:a16="http://schemas.microsoft.com/office/drawing/2014/main" id="{C5ED7820-9471-4434-B7BD-613070EB0D6A}"/>
                </a:ext>
              </a:extLst>
            </p:cNvPr>
            <p:cNvCxnSpPr>
              <a:stCxn id="5" idx="3"/>
              <a:endCxn id="9" idx="2"/>
            </p:cNvCxnSpPr>
            <p:nvPr/>
          </p:nvCxnSpPr>
          <p:spPr>
            <a:xfrm>
              <a:off x="2222232" y="3676850"/>
              <a:ext cx="322246" cy="462013"/>
            </a:xfrm>
            <a:prstGeom prst="straightConnector1">
              <a:avLst/>
            </a:prstGeom>
            <a:ln w="57150">
              <a:tailEnd type="triangle"/>
            </a:ln>
          </p:spPr>
          <p:style>
            <a:lnRef idx="3">
              <a:schemeClr val="accent3"/>
            </a:lnRef>
            <a:fillRef idx="0">
              <a:schemeClr val="accent3"/>
            </a:fillRef>
            <a:effectRef idx="2">
              <a:schemeClr val="accent3"/>
            </a:effectRef>
            <a:fontRef idx="minor">
              <a:schemeClr val="tx1"/>
            </a:fontRef>
          </p:style>
        </p:cxnSp>
        <p:cxnSp>
          <p:nvCxnSpPr>
            <p:cNvPr id="70" name="Straight Arrow Connector 69">
              <a:extLst>
                <a:ext uri="{FF2B5EF4-FFF2-40B4-BE49-F238E27FC236}">
                  <a16:creationId xmlns:a16="http://schemas.microsoft.com/office/drawing/2014/main" id="{00BD0EF9-741C-4A03-BA9A-6036F4FC947A}"/>
                </a:ext>
              </a:extLst>
            </p:cNvPr>
            <p:cNvCxnSpPr>
              <a:stCxn id="5" idx="3"/>
              <a:endCxn id="10" idx="2"/>
            </p:cNvCxnSpPr>
            <p:nvPr/>
          </p:nvCxnSpPr>
          <p:spPr>
            <a:xfrm>
              <a:off x="2222232" y="3676850"/>
              <a:ext cx="322246" cy="1386037"/>
            </a:xfrm>
            <a:prstGeom prst="straightConnector1">
              <a:avLst/>
            </a:prstGeom>
            <a:ln w="57150">
              <a:tailEnd type="triangle"/>
            </a:ln>
          </p:spPr>
          <p:style>
            <a:lnRef idx="3">
              <a:schemeClr val="accent3"/>
            </a:lnRef>
            <a:fillRef idx="0">
              <a:schemeClr val="accent3"/>
            </a:fillRef>
            <a:effectRef idx="2">
              <a:schemeClr val="accent3"/>
            </a:effectRef>
            <a:fontRef idx="minor">
              <a:schemeClr val="tx1"/>
            </a:fontRef>
          </p:style>
        </p:cxnSp>
      </p:grpSp>
      <p:grpSp>
        <p:nvGrpSpPr>
          <p:cNvPr id="82" name="Group 81">
            <a:extLst>
              <a:ext uri="{FF2B5EF4-FFF2-40B4-BE49-F238E27FC236}">
                <a16:creationId xmlns:a16="http://schemas.microsoft.com/office/drawing/2014/main" id="{27A19A7F-6BBC-4FFE-9A45-A8A93531CE66}"/>
              </a:ext>
            </a:extLst>
          </p:cNvPr>
          <p:cNvGrpSpPr/>
          <p:nvPr/>
        </p:nvGrpSpPr>
        <p:grpSpPr>
          <a:xfrm>
            <a:off x="2491138" y="1994036"/>
            <a:ext cx="3228273" cy="3407339"/>
            <a:chOff x="2491138" y="1994036"/>
            <a:chExt cx="3228273" cy="3407339"/>
          </a:xfrm>
        </p:grpSpPr>
        <p:sp>
          <p:nvSpPr>
            <p:cNvPr id="11" name="Rectangle 10">
              <a:extLst>
                <a:ext uri="{FF2B5EF4-FFF2-40B4-BE49-F238E27FC236}">
                  <a16:creationId xmlns:a16="http://schemas.microsoft.com/office/drawing/2014/main" id="{39F5621F-49BE-40A8-A2CC-6EDD06BC230F}"/>
                </a:ext>
              </a:extLst>
            </p:cNvPr>
            <p:cNvSpPr/>
            <p:nvPr/>
          </p:nvSpPr>
          <p:spPr>
            <a:xfrm>
              <a:off x="4359040" y="1994036"/>
              <a:ext cx="1360371" cy="614410"/>
            </a:xfrm>
            <a:prstGeom prst="rect">
              <a:avLst/>
            </a:prstGeom>
            <a:ln w="28575"/>
          </p:spPr>
          <p:style>
            <a:lnRef idx="2">
              <a:schemeClr val="accent1"/>
            </a:lnRef>
            <a:fillRef idx="1">
              <a:schemeClr val="lt1"/>
            </a:fillRef>
            <a:effectRef idx="0">
              <a:schemeClr val="accent1"/>
            </a:effectRef>
            <a:fontRef idx="minor">
              <a:schemeClr val="dk1"/>
            </a:fontRef>
          </p:style>
          <p:txBody>
            <a:bodyPr rtlCol="0" anchor="ctr"/>
            <a:lstStyle/>
            <a:p>
              <a:pPr algn="ctr"/>
              <a:r>
                <a:rPr lang="en-US" dirty="0"/>
                <a:t>+ tools</a:t>
              </a:r>
            </a:p>
          </p:txBody>
        </p:sp>
        <p:sp>
          <p:nvSpPr>
            <p:cNvPr id="13" name="Rectangle 12">
              <a:extLst>
                <a:ext uri="{FF2B5EF4-FFF2-40B4-BE49-F238E27FC236}">
                  <a16:creationId xmlns:a16="http://schemas.microsoft.com/office/drawing/2014/main" id="{5BE3E4BC-A090-41C7-9733-BDF317F6BA4C}"/>
                </a:ext>
              </a:extLst>
            </p:cNvPr>
            <p:cNvSpPr/>
            <p:nvPr/>
          </p:nvSpPr>
          <p:spPr>
            <a:xfrm>
              <a:off x="4359038" y="3821230"/>
              <a:ext cx="1360371" cy="654518"/>
            </a:xfrm>
            <a:prstGeom prst="rect">
              <a:avLst/>
            </a:prstGeom>
            <a:ln w="28575"/>
          </p:spPr>
          <p:style>
            <a:lnRef idx="2">
              <a:schemeClr val="accent1"/>
            </a:lnRef>
            <a:fillRef idx="1">
              <a:schemeClr val="lt1"/>
            </a:fillRef>
            <a:effectRef idx="0">
              <a:schemeClr val="accent1"/>
            </a:effectRef>
            <a:fontRef idx="minor">
              <a:schemeClr val="dk1"/>
            </a:fontRef>
          </p:style>
          <p:txBody>
            <a:bodyPr rtlCol="0" anchor="ctr"/>
            <a:lstStyle/>
            <a:p>
              <a:pPr algn="ctr"/>
              <a:r>
                <a:rPr lang="en-US" dirty="0"/>
                <a:t>+ materials</a:t>
              </a:r>
            </a:p>
          </p:txBody>
        </p:sp>
        <p:cxnSp>
          <p:nvCxnSpPr>
            <p:cNvPr id="16" name="Straight Connector 15">
              <a:extLst>
                <a:ext uri="{FF2B5EF4-FFF2-40B4-BE49-F238E27FC236}">
                  <a16:creationId xmlns:a16="http://schemas.microsoft.com/office/drawing/2014/main" id="{99DA8C5F-4881-4745-8250-0A08F38BABF1}"/>
                </a:ext>
              </a:extLst>
            </p:cNvPr>
            <p:cNvCxnSpPr>
              <a:cxnSpLocks/>
            </p:cNvCxnSpPr>
            <p:nvPr/>
          </p:nvCxnSpPr>
          <p:spPr>
            <a:xfrm>
              <a:off x="2544478" y="2850682"/>
              <a:ext cx="2207794" cy="654518"/>
            </a:xfrm>
            <a:prstGeom prst="line">
              <a:avLst/>
            </a:prstGeom>
            <a:ln w="38100">
              <a:solidFill>
                <a:srgbClr val="FF0000"/>
              </a:solidFill>
            </a:ln>
          </p:spPr>
          <p:style>
            <a:lnRef idx="3">
              <a:schemeClr val="accent1"/>
            </a:lnRef>
            <a:fillRef idx="0">
              <a:schemeClr val="accent1"/>
            </a:fillRef>
            <a:effectRef idx="2">
              <a:schemeClr val="accent1"/>
            </a:effectRef>
            <a:fontRef idx="minor">
              <a:schemeClr val="tx1"/>
            </a:fontRef>
          </p:style>
        </p:cxnSp>
        <p:cxnSp>
          <p:nvCxnSpPr>
            <p:cNvPr id="19" name="Straight Connector 18">
              <a:extLst>
                <a:ext uri="{FF2B5EF4-FFF2-40B4-BE49-F238E27FC236}">
                  <a16:creationId xmlns:a16="http://schemas.microsoft.com/office/drawing/2014/main" id="{6C08FB6B-53B7-4C05-B986-85EA4EBA2905}"/>
                </a:ext>
              </a:extLst>
            </p:cNvPr>
            <p:cNvCxnSpPr>
              <a:cxnSpLocks/>
            </p:cNvCxnSpPr>
            <p:nvPr/>
          </p:nvCxnSpPr>
          <p:spPr>
            <a:xfrm flipV="1">
              <a:off x="2544478" y="2946934"/>
              <a:ext cx="2154454" cy="508539"/>
            </a:xfrm>
            <a:prstGeom prst="line">
              <a:avLst/>
            </a:prstGeom>
            <a:ln w="38100">
              <a:solidFill>
                <a:srgbClr val="FF0000"/>
              </a:solidFill>
            </a:ln>
          </p:spPr>
          <p:style>
            <a:lnRef idx="3">
              <a:schemeClr val="accent1"/>
            </a:lnRef>
            <a:fillRef idx="0">
              <a:schemeClr val="accent1"/>
            </a:fillRef>
            <a:effectRef idx="2">
              <a:schemeClr val="accent1"/>
            </a:effectRef>
            <a:fontRef idx="minor">
              <a:schemeClr val="tx1"/>
            </a:fontRef>
          </p:style>
        </p:cxnSp>
        <p:cxnSp>
          <p:nvCxnSpPr>
            <p:cNvPr id="23" name="Straight Connector 22">
              <a:extLst>
                <a:ext uri="{FF2B5EF4-FFF2-40B4-BE49-F238E27FC236}">
                  <a16:creationId xmlns:a16="http://schemas.microsoft.com/office/drawing/2014/main" id="{3D61F1A2-6FDB-4FA8-94DD-1FB271499076}"/>
                </a:ext>
              </a:extLst>
            </p:cNvPr>
            <p:cNvCxnSpPr>
              <a:cxnSpLocks/>
            </p:cNvCxnSpPr>
            <p:nvPr/>
          </p:nvCxnSpPr>
          <p:spPr>
            <a:xfrm>
              <a:off x="2491138" y="4717984"/>
              <a:ext cx="2207794" cy="654518"/>
            </a:xfrm>
            <a:prstGeom prst="line">
              <a:avLst/>
            </a:prstGeom>
            <a:ln w="38100">
              <a:solidFill>
                <a:srgbClr val="FF0000"/>
              </a:solidFill>
            </a:ln>
          </p:spPr>
          <p:style>
            <a:lnRef idx="3">
              <a:schemeClr val="accent1"/>
            </a:lnRef>
            <a:fillRef idx="0">
              <a:schemeClr val="accent1"/>
            </a:fillRef>
            <a:effectRef idx="2">
              <a:schemeClr val="accent1"/>
            </a:effectRef>
            <a:fontRef idx="minor">
              <a:schemeClr val="tx1"/>
            </a:fontRef>
          </p:style>
        </p:cxnSp>
        <p:cxnSp>
          <p:nvCxnSpPr>
            <p:cNvPr id="24" name="Straight Connector 23">
              <a:extLst>
                <a:ext uri="{FF2B5EF4-FFF2-40B4-BE49-F238E27FC236}">
                  <a16:creationId xmlns:a16="http://schemas.microsoft.com/office/drawing/2014/main" id="{DA929E79-01BD-4365-A830-B71FA77E5997}"/>
                </a:ext>
              </a:extLst>
            </p:cNvPr>
            <p:cNvCxnSpPr>
              <a:cxnSpLocks/>
            </p:cNvCxnSpPr>
            <p:nvPr/>
          </p:nvCxnSpPr>
          <p:spPr>
            <a:xfrm flipV="1">
              <a:off x="2491138" y="4814236"/>
              <a:ext cx="2154454" cy="508539"/>
            </a:xfrm>
            <a:prstGeom prst="line">
              <a:avLst/>
            </a:prstGeom>
            <a:ln w="38100">
              <a:solidFill>
                <a:srgbClr val="FF0000"/>
              </a:solidFill>
            </a:ln>
          </p:spPr>
          <p:style>
            <a:lnRef idx="3">
              <a:schemeClr val="accent1"/>
            </a:lnRef>
            <a:fillRef idx="0">
              <a:schemeClr val="accent1"/>
            </a:fillRef>
            <a:effectRef idx="2">
              <a:schemeClr val="accent1"/>
            </a:effectRef>
            <a:fontRef idx="minor">
              <a:schemeClr val="tx1"/>
            </a:fontRef>
          </p:style>
        </p:cxnSp>
        <p:sp>
          <p:nvSpPr>
            <p:cNvPr id="25" name="Rectangle 24">
              <a:extLst>
                <a:ext uri="{FF2B5EF4-FFF2-40B4-BE49-F238E27FC236}">
                  <a16:creationId xmlns:a16="http://schemas.microsoft.com/office/drawing/2014/main" id="{5776089D-B79D-4D55-83CD-D89DAB8B02DB}"/>
                </a:ext>
              </a:extLst>
            </p:cNvPr>
            <p:cNvSpPr/>
            <p:nvPr/>
          </p:nvSpPr>
          <p:spPr>
            <a:xfrm>
              <a:off x="4340992" y="2893998"/>
              <a:ext cx="1360371" cy="614410"/>
            </a:xfrm>
            <a:prstGeom prst="rect">
              <a:avLst/>
            </a:prstGeom>
            <a:ln w="28575"/>
          </p:spPr>
          <p:style>
            <a:lnRef idx="2">
              <a:schemeClr val="accent1"/>
            </a:lnRef>
            <a:fillRef idx="1">
              <a:schemeClr val="lt1"/>
            </a:fillRef>
            <a:effectRef idx="0">
              <a:schemeClr val="accent1"/>
            </a:effectRef>
            <a:fontRef idx="minor">
              <a:schemeClr val="dk1"/>
            </a:fontRef>
          </p:style>
          <p:txBody>
            <a:bodyPr rtlCol="0" anchor="ctr"/>
            <a:lstStyle/>
            <a:p>
              <a:pPr algn="ctr"/>
              <a:r>
                <a:rPr lang="en-US" dirty="0"/>
                <a:t>No tools to drop</a:t>
              </a:r>
            </a:p>
          </p:txBody>
        </p:sp>
        <p:sp>
          <p:nvSpPr>
            <p:cNvPr id="26" name="Rectangle 25">
              <a:extLst>
                <a:ext uri="{FF2B5EF4-FFF2-40B4-BE49-F238E27FC236}">
                  <a16:creationId xmlns:a16="http://schemas.microsoft.com/office/drawing/2014/main" id="{C85A43BD-2373-4BC9-B173-22A99C457C20}"/>
                </a:ext>
              </a:extLst>
            </p:cNvPr>
            <p:cNvSpPr/>
            <p:nvPr/>
          </p:nvSpPr>
          <p:spPr>
            <a:xfrm>
              <a:off x="4359040" y="4786965"/>
              <a:ext cx="1360371" cy="614410"/>
            </a:xfrm>
            <a:prstGeom prst="rect">
              <a:avLst/>
            </a:prstGeom>
            <a:ln w="28575"/>
          </p:spPr>
          <p:style>
            <a:lnRef idx="2">
              <a:schemeClr val="accent1"/>
            </a:lnRef>
            <a:fillRef idx="1">
              <a:schemeClr val="lt1"/>
            </a:fillRef>
            <a:effectRef idx="0">
              <a:schemeClr val="accent1"/>
            </a:effectRef>
            <a:fontRef idx="minor">
              <a:schemeClr val="dk1"/>
            </a:fontRef>
          </p:style>
          <p:txBody>
            <a:bodyPr rtlCol="0" anchor="ctr"/>
            <a:lstStyle/>
            <a:p>
              <a:pPr algn="ctr"/>
              <a:r>
                <a:rPr lang="en-US" sz="1600" dirty="0"/>
                <a:t>No materials to drop</a:t>
              </a:r>
            </a:p>
          </p:txBody>
        </p:sp>
      </p:grpSp>
      <p:pic>
        <p:nvPicPr>
          <p:cNvPr id="2" name="Audio 1">
            <a:hlinkClick r:id="" action="ppaction://media"/>
            <a:extLst>
              <a:ext uri="{FF2B5EF4-FFF2-40B4-BE49-F238E27FC236}">
                <a16:creationId xmlns:a16="http://schemas.microsoft.com/office/drawing/2014/main" id="{5B918710-141C-4682-812B-E870D78EB43C}"/>
              </a:ext>
            </a:extLst>
          </p:cNvPr>
          <p:cNvPicPr>
            <a:picLocks noChangeAspect="1"/>
          </p:cNvPicPr>
          <p:nvPr>
            <a:audioFile r:link="rId3"/>
            <p:extLst>
              <p:ext uri="{DAA4B4D4-6D71-4841-9C94-3DE7FCFB9230}">
                <p14:media xmlns:p14="http://schemas.microsoft.com/office/powerpoint/2010/main" r:embed="rId2"/>
              </p:ext>
            </p:extLst>
          </p:nvPr>
        </p:nvPicPr>
        <p:blipFill>
          <a:blip r:embed="rId6"/>
          <a:stretch>
            <a:fillRect/>
          </a:stretch>
        </p:blipFill>
        <p:spPr>
          <a:xfrm>
            <a:off x="11430000" y="6096000"/>
            <a:ext cx="609600" cy="609600"/>
          </a:xfrm>
          <a:prstGeom prst="rect">
            <a:avLst/>
          </a:prstGeom>
        </p:spPr>
      </p:pic>
    </p:spTree>
    <p:custDataLst>
      <p:tags r:id="rId1"/>
    </p:custDataLst>
    <p:extLst>
      <p:ext uri="{BB962C8B-B14F-4D97-AF65-F5344CB8AC3E}">
        <p14:creationId xmlns:p14="http://schemas.microsoft.com/office/powerpoint/2010/main" val="3688010530"/>
      </p:ext>
    </p:extLst>
  </p:cSld>
  <p:clrMapOvr>
    <a:masterClrMapping/>
  </p:clrMapOvr>
  <mc:AlternateContent xmlns:mc="http://schemas.openxmlformats.org/markup-compatibility/2006" xmlns:p14="http://schemas.microsoft.com/office/powerpoint/2010/main">
    <mc:Choice Requires="p14">
      <p:transition spd="slow" p14:dur="2000" advTm="60439"/>
    </mc:Choice>
    <mc:Fallback xmlns="">
      <p:transition spd="slow" advTm="6043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nodeType="clickEffect">
                                  <p:stCondLst>
                                    <p:cond delay="0"/>
                                  </p:stCondLst>
                                  <p:childTnLst>
                                    <p:set>
                                      <p:cBhvr>
                                        <p:cTn id="10" dur="1" fill="hold">
                                          <p:stCondLst>
                                            <p:cond delay="0"/>
                                          </p:stCondLst>
                                        </p:cTn>
                                        <p:tgtEl>
                                          <p:spTgt spid="84"/>
                                        </p:tgtEl>
                                        <p:attrNameLst>
                                          <p:attrName>style.visibility</p:attrName>
                                        </p:attrNameLst>
                                      </p:cBhvr>
                                      <p:to>
                                        <p:strVal val="visible"/>
                                      </p:to>
                                    </p:set>
                                    <p:animEffect transition="in" filter="fade">
                                      <p:cBhvr>
                                        <p:cTn id="11" dur="1000"/>
                                        <p:tgtEl>
                                          <p:spTgt spid="84"/>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nodeType="clickEffect">
                                  <p:stCondLst>
                                    <p:cond delay="0"/>
                                  </p:stCondLst>
                                  <p:childTnLst>
                                    <p:set>
                                      <p:cBhvr>
                                        <p:cTn id="15" dur="1" fill="hold">
                                          <p:stCondLst>
                                            <p:cond delay="0"/>
                                          </p:stCondLst>
                                        </p:cTn>
                                        <p:tgtEl>
                                          <p:spTgt spid="82"/>
                                        </p:tgtEl>
                                        <p:attrNameLst>
                                          <p:attrName>style.visibility</p:attrName>
                                        </p:attrNameLst>
                                      </p:cBhvr>
                                      <p:to>
                                        <p:strVal val="visible"/>
                                      </p:to>
                                    </p:set>
                                    <p:animEffect transition="in" filter="fade">
                                      <p:cBhvr>
                                        <p:cTn id="16" dur="1000"/>
                                        <p:tgtEl>
                                          <p:spTgt spid="82"/>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nodeType="clickEffect">
                                  <p:stCondLst>
                                    <p:cond delay="0"/>
                                  </p:stCondLst>
                                  <p:childTnLst>
                                    <p:set>
                                      <p:cBhvr>
                                        <p:cTn id="20" dur="1" fill="hold">
                                          <p:stCondLst>
                                            <p:cond delay="0"/>
                                          </p:stCondLst>
                                        </p:cTn>
                                        <p:tgtEl>
                                          <p:spTgt spid="85"/>
                                        </p:tgtEl>
                                        <p:attrNameLst>
                                          <p:attrName>style.visibility</p:attrName>
                                        </p:attrNameLst>
                                      </p:cBhvr>
                                      <p:to>
                                        <p:strVal val="visible"/>
                                      </p:to>
                                    </p:set>
                                    <p:animEffect transition="in" filter="fade">
                                      <p:cBhvr>
                                        <p:cTn id="21" dur="1000"/>
                                        <p:tgtEl>
                                          <p:spTgt spid="85"/>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nodeType="clickEffect">
                                  <p:stCondLst>
                                    <p:cond delay="0"/>
                                  </p:stCondLst>
                                  <p:childTnLst>
                                    <p:set>
                                      <p:cBhvr>
                                        <p:cTn id="25" dur="1" fill="hold">
                                          <p:stCondLst>
                                            <p:cond delay="0"/>
                                          </p:stCondLst>
                                        </p:cTn>
                                        <p:tgtEl>
                                          <p:spTgt spid="86"/>
                                        </p:tgtEl>
                                        <p:attrNameLst>
                                          <p:attrName>style.visibility</p:attrName>
                                        </p:attrNameLst>
                                      </p:cBhvr>
                                      <p:to>
                                        <p:strVal val="visible"/>
                                      </p:to>
                                    </p:set>
                                    <p:animEffect transition="in" filter="fade">
                                      <p:cBhvr>
                                        <p:cTn id="26" dur="1000"/>
                                        <p:tgtEl>
                                          <p:spTgt spid="86"/>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nodeType="clickEffect">
                                  <p:stCondLst>
                                    <p:cond delay="0"/>
                                  </p:stCondLst>
                                  <p:childTnLst>
                                    <p:set>
                                      <p:cBhvr>
                                        <p:cTn id="30" dur="1" fill="hold">
                                          <p:stCondLst>
                                            <p:cond delay="0"/>
                                          </p:stCondLst>
                                        </p:cTn>
                                        <p:tgtEl>
                                          <p:spTgt spid="76"/>
                                        </p:tgtEl>
                                        <p:attrNameLst>
                                          <p:attrName>style.visibility</p:attrName>
                                        </p:attrNameLst>
                                      </p:cBhvr>
                                      <p:to>
                                        <p:strVal val="visible"/>
                                      </p:to>
                                    </p:set>
                                    <p:animEffect transition="in" filter="fade">
                                      <p:cBhvr>
                                        <p:cTn id="31" dur="1000"/>
                                        <p:tgtEl>
                                          <p:spTgt spid="76"/>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32" fill="hold" display="0">
                  <p:stCondLst>
                    <p:cond delay="indefinite"/>
                  </p:stCondLst>
                  <p:endCondLst>
                    <p:cond evt="onStopAudio" delay="0">
                      <p:tgtEl>
                        <p:sldTgt/>
                      </p:tgtEl>
                    </p:cond>
                  </p:endCondLst>
                </p:cTn>
                <p:tgtEl>
                  <p:spTgt spid="2"/>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123"/>
        <p:cNvGrpSpPr/>
        <p:nvPr/>
      </p:nvGrpSpPr>
      <p:grpSpPr>
        <a:xfrm>
          <a:off x="0" y="0"/>
          <a:ext cx="0" cy="0"/>
          <a:chOff x="0" y="0"/>
          <a:chExt cx="0" cy="0"/>
        </a:xfrm>
      </p:grpSpPr>
      <p:sp>
        <p:nvSpPr>
          <p:cNvPr id="124" name="Google Shape;124;p14"/>
          <p:cNvSpPr txBox="1">
            <a:spLocks noGrp="1"/>
          </p:cNvSpPr>
          <p:nvPr>
            <p:ph type="ctrTitle"/>
          </p:nvPr>
        </p:nvSpPr>
        <p:spPr>
          <a:xfrm>
            <a:off x="2420700" y="2517533"/>
            <a:ext cx="7350800" cy="1546400"/>
          </a:xfrm>
          <a:prstGeom prst="rect">
            <a:avLst/>
          </a:prstGeom>
        </p:spPr>
        <p:txBody>
          <a:bodyPr spcFirstLastPara="1" vert="horz" wrap="square" lIns="121900" tIns="121900" rIns="121900" bIns="121900" rtlCol="0" anchor="b" anchorCtr="0">
            <a:noAutofit/>
          </a:bodyPr>
          <a:lstStyle/>
          <a:p>
            <a:r>
              <a:rPr lang="en" dirty="0">
                <a:solidFill>
                  <a:srgbClr val="ABE33F"/>
                </a:solidFill>
              </a:rPr>
              <a:t>6.</a:t>
            </a:r>
            <a:endParaRPr dirty="0">
              <a:solidFill>
                <a:srgbClr val="ABE33F"/>
              </a:solidFill>
            </a:endParaRPr>
          </a:p>
          <a:p>
            <a:r>
              <a:rPr lang="en-US" dirty="0"/>
              <a:t>Casino Management</a:t>
            </a:r>
            <a:endParaRPr dirty="0"/>
          </a:p>
        </p:txBody>
      </p:sp>
      <p:sp>
        <p:nvSpPr>
          <p:cNvPr id="125" name="Google Shape;125;p14"/>
          <p:cNvSpPr txBox="1">
            <a:spLocks noGrp="1"/>
          </p:cNvSpPr>
          <p:nvPr>
            <p:ph type="subTitle" idx="1"/>
          </p:nvPr>
        </p:nvSpPr>
        <p:spPr>
          <a:xfrm>
            <a:off x="2420500" y="3888333"/>
            <a:ext cx="7350800" cy="1046400"/>
          </a:xfrm>
          <a:prstGeom prst="rect">
            <a:avLst/>
          </a:prstGeom>
        </p:spPr>
        <p:txBody>
          <a:bodyPr spcFirstLastPara="1" vert="horz" wrap="square" lIns="121900" tIns="121900" rIns="121900" bIns="121900" rtlCol="0" anchor="t" anchorCtr="0">
            <a:noAutofit/>
          </a:bodyPr>
          <a:lstStyle/>
          <a:p>
            <a:pPr marL="0" indent="0"/>
            <a:endParaRPr dirty="0"/>
          </a:p>
        </p:txBody>
      </p:sp>
      <p:sp>
        <p:nvSpPr>
          <p:cNvPr id="126" name="Google Shape;126;p14"/>
          <p:cNvSpPr txBox="1">
            <a:spLocks noGrp="1"/>
          </p:cNvSpPr>
          <p:nvPr>
            <p:ph type="sldNum" idx="12"/>
          </p:nvPr>
        </p:nvSpPr>
        <p:spPr>
          <a:prstGeom prst="rect">
            <a:avLst/>
          </a:prstGeom>
        </p:spPr>
        <p:txBody>
          <a:bodyPr spcFirstLastPara="1" vert="horz" wrap="square" lIns="121900" tIns="121900" rIns="121900" bIns="121900" rtlCol="0" anchor="t" anchorCtr="0">
            <a:noAutofit/>
          </a:bodyPr>
          <a:lstStyle/>
          <a:p>
            <a:pPr algn="l"/>
            <a:fld id="{00000000-1234-1234-1234-123412341234}" type="slidenum">
              <a:rPr lang="en"/>
              <a:pPr algn="l"/>
              <a:t>15</a:t>
            </a:fld>
            <a:endParaRPr/>
          </a:p>
        </p:txBody>
      </p:sp>
      <p:pic>
        <p:nvPicPr>
          <p:cNvPr id="5" name="Picture 4" descr="Difference between day and night time">
            <a:extLst>
              <a:ext uri="{FF2B5EF4-FFF2-40B4-BE49-F238E27FC236}">
                <a16:creationId xmlns:a16="http://schemas.microsoft.com/office/drawing/2014/main" id="{9958E838-5719-4E0E-853D-07377357CC15}"/>
              </a:ext>
            </a:extLst>
          </p:cNvPr>
          <p:cNvPicPr/>
          <p:nvPr/>
        </p:nvPicPr>
        <p:blipFill>
          <a:blip r:embed="rId6"/>
          <a:stretch>
            <a:fillRect/>
          </a:stretch>
        </p:blipFill>
        <p:spPr>
          <a:xfrm>
            <a:off x="401963" y="415223"/>
            <a:ext cx="5190315" cy="3243756"/>
          </a:xfrm>
          <a:prstGeom prst="rect">
            <a:avLst/>
          </a:prstGeom>
        </p:spPr>
      </p:pic>
      <p:pic>
        <p:nvPicPr>
          <p:cNvPr id="6" name="Picture 5" descr="Stats UI from left to right: happiness, guest count, staff count, balance, daily balance">
            <a:extLst>
              <a:ext uri="{FF2B5EF4-FFF2-40B4-BE49-F238E27FC236}">
                <a16:creationId xmlns:a16="http://schemas.microsoft.com/office/drawing/2014/main" id="{E70C8A17-81C5-4FED-A478-4650DAD4C8B3}"/>
              </a:ext>
            </a:extLst>
          </p:cNvPr>
          <p:cNvPicPr/>
          <p:nvPr/>
        </p:nvPicPr>
        <p:blipFill>
          <a:blip r:embed="rId7"/>
          <a:stretch>
            <a:fillRect/>
          </a:stretch>
        </p:blipFill>
        <p:spPr>
          <a:xfrm>
            <a:off x="3446646" y="5164087"/>
            <a:ext cx="5760720" cy="726440"/>
          </a:xfrm>
          <a:prstGeom prst="rect">
            <a:avLst/>
          </a:prstGeom>
        </p:spPr>
      </p:pic>
      <p:pic>
        <p:nvPicPr>
          <p:cNvPr id="7" name="Picture 6" descr="Staff Management Menu">
            <a:extLst>
              <a:ext uri="{FF2B5EF4-FFF2-40B4-BE49-F238E27FC236}">
                <a16:creationId xmlns:a16="http://schemas.microsoft.com/office/drawing/2014/main" id="{7A9C71F6-4FF2-46A7-A84C-267256E794D3}"/>
              </a:ext>
            </a:extLst>
          </p:cNvPr>
          <p:cNvPicPr/>
          <p:nvPr/>
        </p:nvPicPr>
        <p:blipFill>
          <a:blip r:embed="rId8"/>
          <a:stretch>
            <a:fillRect/>
          </a:stretch>
        </p:blipFill>
        <p:spPr>
          <a:xfrm>
            <a:off x="6756934" y="415224"/>
            <a:ext cx="5401057" cy="2857366"/>
          </a:xfrm>
          <a:prstGeom prst="rect">
            <a:avLst/>
          </a:prstGeom>
        </p:spPr>
      </p:pic>
      <p:pic>
        <p:nvPicPr>
          <p:cNvPr id="3" name="Audio 2">
            <a:hlinkClick r:id="" action="ppaction://media"/>
            <a:extLst>
              <a:ext uri="{FF2B5EF4-FFF2-40B4-BE49-F238E27FC236}">
                <a16:creationId xmlns:a16="http://schemas.microsoft.com/office/drawing/2014/main" id="{7BE0036D-EBB5-4828-83A1-4D954AA5185A}"/>
              </a:ext>
            </a:extLst>
          </p:cNvPr>
          <p:cNvPicPr>
            <a:picLocks noChangeAspect="1"/>
          </p:cNvPicPr>
          <p:nvPr>
            <a:audioFile r:link="rId3"/>
            <p:extLst>
              <p:ext uri="{DAA4B4D4-6D71-4841-9C94-3DE7FCFB9230}">
                <p14:media xmlns:p14="http://schemas.microsoft.com/office/powerpoint/2010/main" r:embed="rId2"/>
              </p:ext>
            </p:extLst>
          </p:nvPr>
        </p:nvPicPr>
        <p:blipFill>
          <a:blip r:embed="rId9"/>
          <a:stretch>
            <a:fillRect/>
          </a:stretch>
        </p:blipFill>
        <p:spPr>
          <a:xfrm>
            <a:off x="11430000" y="6096000"/>
            <a:ext cx="609600" cy="609600"/>
          </a:xfrm>
          <a:prstGeom prst="rect">
            <a:avLst/>
          </a:prstGeom>
        </p:spPr>
      </p:pic>
    </p:spTree>
    <p:custDataLst>
      <p:tags r:id="rId1"/>
    </p:custDataLst>
    <p:extLst>
      <p:ext uri="{BB962C8B-B14F-4D97-AF65-F5344CB8AC3E}">
        <p14:creationId xmlns:p14="http://schemas.microsoft.com/office/powerpoint/2010/main" val="898391503"/>
      </p:ext>
    </p:extLst>
  </p:cSld>
  <p:clrMapOvr>
    <a:masterClrMapping/>
  </p:clrMapOvr>
  <mc:AlternateContent xmlns:mc="http://schemas.openxmlformats.org/markup-compatibility/2006" xmlns:p14="http://schemas.microsoft.com/office/powerpoint/2010/main">
    <mc:Choice Requires="p14">
      <p:transition spd="slow" p14:dur="2000" advTm="27615"/>
    </mc:Choice>
    <mc:Fallback xmlns="">
      <p:transition spd="slow" advTm="2761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nodeType="click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fade">
                                      <p:cBhvr>
                                        <p:cTn id="11" dur="500"/>
                                        <p:tgtEl>
                                          <p:spTgt spid="5"/>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nodeType="clickEffect">
                                  <p:stCondLst>
                                    <p:cond delay="0"/>
                                  </p:stCondLst>
                                  <p:childTnLst>
                                    <p:set>
                                      <p:cBhvr>
                                        <p:cTn id="15" dur="1" fill="hold">
                                          <p:stCondLst>
                                            <p:cond delay="0"/>
                                          </p:stCondLst>
                                        </p:cTn>
                                        <p:tgtEl>
                                          <p:spTgt spid="7"/>
                                        </p:tgtEl>
                                        <p:attrNameLst>
                                          <p:attrName>style.visibility</p:attrName>
                                        </p:attrNameLst>
                                      </p:cBhvr>
                                      <p:to>
                                        <p:strVal val="visible"/>
                                      </p:to>
                                    </p:set>
                                    <p:animEffect transition="in" filter="fade">
                                      <p:cBhvr>
                                        <p:cTn id="16" dur="500"/>
                                        <p:tgtEl>
                                          <p:spTgt spid="7"/>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nodeType="clickEffect">
                                  <p:stCondLst>
                                    <p:cond delay="0"/>
                                  </p:stCondLst>
                                  <p:childTnLst>
                                    <p:set>
                                      <p:cBhvr>
                                        <p:cTn id="20" dur="1" fill="hold">
                                          <p:stCondLst>
                                            <p:cond delay="0"/>
                                          </p:stCondLst>
                                        </p:cTn>
                                        <p:tgtEl>
                                          <p:spTgt spid="6"/>
                                        </p:tgtEl>
                                        <p:attrNameLst>
                                          <p:attrName>style.visibility</p:attrName>
                                        </p:attrNameLst>
                                      </p:cBhvr>
                                      <p:to>
                                        <p:strVal val="visible"/>
                                      </p:to>
                                    </p:set>
                                    <p:animEffect transition="in" filter="fade">
                                      <p:cBhvr>
                                        <p:cTn id="21"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2" fill="hold" display="0">
                  <p:stCondLst>
                    <p:cond delay="indefinite"/>
                  </p:stCondLst>
                  <p:endCondLst>
                    <p:cond evt="onStopAudio" delay="0">
                      <p:tgtEl>
                        <p:sldTgt/>
                      </p:tgtEl>
                    </p:cond>
                  </p:endCondLst>
                </p:cTn>
                <p:tgtEl>
                  <p:spTgt spid="3"/>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123"/>
        <p:cNvGrpSpPr/>
        <p:nvPr/>
      </p:nvGrpSpPr>
      <p:grpSpPr>
        <a:xfrm>
          <a:off x="0" y="0"/>
          <a:ext cx="0" cy="0"/>
          <a:chOff x="0" y="0"/>
          <a:chExt cx="0" cy="0"/>
        </a:xfrm>
      </p:grpSpPr>
      <p:sp>
        <p:nvSpPr>
          <p:cNvPr id="124" name="Google Shape;124;p14"/>
          <p:cNvSpPr txBox="1">
            <a:spLocks noGrp="1"/>
          </p:cNvSpPr>
          <p:nvPr>
            <p:ph type="ctrTitle"/>
          </p:nvPr>
        </p:nvSpPr>
        <p:spPr>
          <a:xfrm>
            <a:off x="2420700" y="2517533"/>
            <a:ext cx="7350800" cy="1546400"/>
          </a:xfrm>
          <a:prstGeom prst="rect">
            <a:avLst/>
          </a:prstGeom>
        </p:spPr>
        <p:txBody>
          <a:bodyPr spcFirstLastPara="1" vert="horz" wrap="square" lIns="121900" tIns="121900" rIns="121900" bIns="121900" rtlCol="0" anchor="b" anchorCtr="0">
            <a:noAutofit/>
          </a:bodyPr>
          <a:lstStyle/>
          <a:p>
            <a:r>
              <a:rPr lang="en" dirty="0">
                <a:solidFill>
                  <a:srgbClr val="ABE33F"/>
                </a:solidFill>
              </a:rPr>
              <a:t>7.</a:t>
            </a:r>
            <a:endParaRPr dirty="0">
              <a:solidFill>
                <a:srgbClr val="ABE33F"/>
              </a:solidFill>
            </a:endParaRPr>
          </a:p>
          <a:p>
            <a:r>
              <a:rPr lang="en-US" dirty="0"/>
              <a:t>Builders</a:t>
            </a:r>
            <a:endParaRPr dirty="0"/>
          </a:p>
        </p:txBody>
      </p:sp>
      <p:sp>
        <p:nvSpPr>
          <p:cNvPr id="125" name="Google Shape;125;p14"/>
          <p:cNvSpPr txBox="1">
            <a:spLocks noGrp="1"/>
          </p:cNvSpPr>
          <p:nvPr>
            <p:ph type="subTitle" idx="1"/>
          </p:nvPr>
        </p:nvSpPr>
        <p:spPr>
          <a:xfrm>
            <a:off x="2420500" y="3888333"/>
            <a:ext cx="7350800" cy="1046400"/>
          </a:xfrm>
          <a:prstGeom prst="rect">
            <a:avLst/>
          </a:prstGeom>
        </p:spPr>
        <p:txBody>
          <a:bodyPr spcFirstLastPara="1" vert="horz" wrap="square" lIns="121900" tIns="121900" rIns="121900" bIns="121900" rtlCol="0" anchor="t" anchorCtr="0">
            <a:noAutofit/>
          </a:bodyPr>
          <a:lstStyle/>
          <a:p>
            <a:pPr marL="0" indent="0"/>
            <a:endParaRPr dirty="0"/>
          </a:p>
        </p:txBody>
      </p:sp>
      <p:sp>
        <p:nvSpPr>
          <p:cNvPr id="126" name="Google Shape;126;p14"/>
          <p:cNvSpPr txBox="1">
            <a:spLocks noGrp="1"/>
          </p:cNvSpPr>
          <p:nvPr>
            <p:ph type="sldNum" idx="12"/>
          </p:nvPr>
        </p:nvSpPr>
        <p:spPr>
          <a:prstGeom prst="rect">
            <a:avLst/>
          </a:prstGeom>
        </p:spPr>
        <p:txBody>
          <a:bodyPr spcFirstLastPara="1" vert="horz" wrap="square" lIns="121900" tIns="121900" rIns="121900" bIns="121900" rtlCol="0" anchor="t" anchorCtr="0">
            <a:noAutofit/>
          </a:bodyPr>
          <a:lstStyle/>
          <a:p>
            <a:pPr algn="l"/>
            <a:fld id="{00000000-1234-1234-1234-123412341234}" type="slidenum">
              <a:rPr lang="en"/>
              <a:pPr algn="l"/>
              <a:t>16</a:t>
            </a:fld>
            <a:endParaRPr/>
          </a:p>
        </p:txBody>
      </p:sp>
      <p:pic>
        <p:nvPicPr>
          <p:cNvPr id="3" name="Picture 2">
            <a:extLst>
              <a:ext uri="{FF2B5EF4-FFF2-40B4-BE49-F238E27FC236}">
                <a16:creationId xmlns:a16="http://schemas.microsoft.com/office/drawing/2014/main" id="{4D14CCF6-859C-428C-8D18-A479BA26410C}"/>
              </a:ext>
            </a:extLst>
          </p:cNvPr>
          <p:cNvPicPr>
            <a:picLocks noChangeAspect="1"/>
          </p:cNvPicPr>
          <p:nvPr/>
        </p:nvPicPr>
        <p:blipFill>
          <a:blip r:embed="rId7"/>
          <a:stretch>
            <a:fillRect/>
          </a:stretch>
        </p:blipFill>
        <p:spPr>
          <a:xfrm>
            <a:off x="2948164" y="1376076"/>
            <a:ext cx="2467319" cy="4105848"/>
          </a:xfrm>
          <a:prstGeom prst="rect">
            <a:avLst/>
          </a:prstGeom>
        </p:spPr>
      </p:pic>
      <p:pic>
        <p:nvPicPr>
          <p:cNvPr id="4" name="Audio 3">
            <a:hlinkClick r:id="" action="ppaction://media"/>
            <a:extLst>
              <a:ext uri="{FF2B5EF4-FFF2-40B4-BE49-F238E27FC236}">
                <a16:creationId xmlns:a16="http://schemas.microsoft.com/office/drawing/2014/main" id="{CF8E5306-0A03-43B3-8C11-7305C63379E1}"/>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1430000" y="6096000"/>
            <a:ext cx="609600" cy="609600"/>
          </a:xfrm>
          <a:prstGeom prst="rect">
            <a:avLst/>
          </a:prstGeom>
        </p:spPr>
      </p:pic>
      <p:pic>
        <p:nvPicPr>
          <p:cNvPr id="5" name="building">
            <a:hlinkClick r:id="" action="ppaction://media"/>
            <a:extLst>
              <a:ext uri="{FF2B5EF4-FFF2-40B4-BE49-F238E27FC236}">
                <a16:creationId xmlns:a16="http://schemas.microsoft.com/office/drawing/2014/main" id="{617D118A-9C12-4DAE-8861-F91FCB2638C7}"/>
              </a:ext>
            </a:extLst>
          </p:cNvPr>
          <p:cNvPicPr>
            <a:picLocks noChangeAspect="1"/>
          </p:cNvPicPr>
          <p:nvPr>
            <a:videoFile r:link="rId4"/>
            <p:extLst>
              <p:ext uri="{DAA4B4D4-6D71-4841-9C94-3DE7FCFB9230}">
                <p14:media xmlns:p14="http://schemas.microsoft.com/office/powerpoint/2010/main" r:embed="rId3"/>
              </p:ext>
            </p:extLst>
          </p:nvPr>
        </p:nvPicPr>
        <p:blipFill>
          <a:blip r:embed="rId9"/>
          <a:stretch>
            <a:fillRect/>
          </a:stretch>
        </p:blipFill>
        <p:spPr>
          <a:xfrm>
            <a:off x="6401377" y="208636"/>
            <a:ext cx="5684918" cy="3132506"/>
          </a:xfrm>
          <a:prstGeom prst="rect">
            <a:avLst/>
          </a:prstGeom>
        </p:spPr>
      </p:pic>
    </p:spTree>
    <p:extLst>
      <p:ext uri="{BB962C8B-B14F-4D97-AF65-F5344CB8AC3E}">
        <p14:creationId xmlns:p14="http://schemas.microsoft.com/office/powerpoint/2010/main" val="2940171981"/>
      </p:ext>
    </p:extLst>
  </p:cSld>
  <p:clrMapOvr>
    <a:masterClrMapping/>
  </p:clrMapOvr>
  <mc:AlternateContent xmlns:mc="http://schemas.openxmlformats.org/markup-compatibility/2006" xmlns:p14="http://schemas.microsoft.com/office/powerpoint/2010/main">
    <mc:Choice Requires="p14">
      <p:transition spd="slow" p14:dur="2000" advTm="43257"/>
    </mc:Choice>
    <mc:Fallback xmlns="">
      <p:transition spd="slow" advTm="4325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par>
                                <p:cTn id="7" presetID="10" presetClass="entr" presetSubtype="0" fill="hold" nodeType="withEffect">
                                  <p:stCondLst>
                                    <p:cond delay="18000"/>
                                  </p:stCondLst>
                                  <p:childTnLst>
                                    <p:set>
                                      <p:cBhvr>
                                        <p:cTn id="8" dur="1" fill="hold">
                                          <p:stCondLst>
                                            <p:cond delay="0"/>
                                          </p:stCondLst>
                                        </p:cTn>
                                        <p:tgtEl>
                                          <p:spTgt spid="5"/>
                                        </p:tgtEl>
                                        <p:attrNameLst>
                                          <p:attrName>style.visibility</p:attrName>
                                        </p:attrNameLst>
                                      </p:cBhvr>
                                      <p:to>
                                        <p:strVal val="visible"/>
                                      </p:to>
                                    </p:set>
                                    <p:animEffect transition="in" filter="fade">
                                      <p:cBhvr>
                                        <p:cTn id="9" dur="500"/>
                                        <p:tgtEl>
                                          <p:spTgt spid="5"/>
                                        </p:tgtEl>
                                      </p:cBhvr>
                                    </p:animEffect>
                                  </p:childTnLst>
                                </p:cTn>
                              </p:par>
                              <p:par>
                                <p:cTn id="10" presetID="1" presetClass="mediacall" presetSubtype="0" fill="hold" nodeType="withEffect">
                                  <p:stCondLst>
                                    <p:cond delay="0"/>
                                  </p:stCondLst>
                                  <p:childTnLst>
                                    <p:cmd type="call" cmd="playFrom(0.0)">
                                      <p:cBhvr>
                                        <p:cTn id="11" dur="5083"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2" fill="hold" display="0">
                  <p:stCondLst>
                    <p:cond delay="indefinite"/>
                  </p:stCondLst>
                  <p:endCondLst>
                    <p:cond evt="onStopAudio" delay="0">
                      <p:tgtEl>
                        <p:sldTgt/>
                      </p:tgtEl>
                    </p:cond>
                  </p:endCondLst>
                </p:cTn>
                <p:tgtEl>
                  <p:spTgt spid="4"/>
                </p:tgtEl>
              </p:cMediaNode>
            </p:audio>
            <p:video>
              <p:cMediaNode vol="80000">
                <p:cTn id="13" repeatCount="indefinite" fill="hold" display="0">
                  <p:stCondLst>
                    <p:cond delay="indefinite"/>
                  </p:stCondLst>
                </p:cTn>
                <p:tgtEl>
                  <p:spTgt spid="5"/>
                </p:tgtEl>
              </p:cMediaNode>
            </p:video>
            <p:seq concurrent="1" nextAc="seek">
              <p:cTn id="14" restart="whenNotActive" fill="hold" evtFilter="cancelBubble" nodeType="interactiveSeq">
                <p:stCondLst>
                  <p:cond evt="onClick" delay="0">
                    <p:tgtEl>
                      <p:spTgt spid="5"/>
                    </p:tgtEl>
                  </p:cond>
                </p:stCondLst>
                <p:endSync evt="end" delay="0">
                  <p:rtn val="all"/>
                </p:endSync>
                <p:childTnLst>
                  <p:par>
                    <p:cTn id="15" fill="hold">
                      <p:stCondLst>
                        <p:cond delay="0"/>
                      </p:stCondLst>
                      <p:childTnLst>
                        <p:par>
                          <p:cTn id="16" fill="hold">
                            <p:stCondLst>
                              <p:cond delay="0"/>
                            </p:stCondLst>
                            <p:childTnLst>
                              <p:par>
                                <p:cTn id="17" presetID="2" presetClass="mediacall" presetSubtype="0" fill="hold" nodeType="clickEffect">
                                  <p:stCondLst>
                                    <p:cond delay="0"/>
                                  </p:stCondLst>
                                  <p:childTnLst>
                                    <p:cmd type="call" cmd="togglePause">
                                      <p:cBhvr>
                                        <p:cTn id="18"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123"/>
        <p:cNvGrpSpPr/>
        <p:nvPr/>
      </p:nvGrpSpPr>
      <p:grpSpPr>
        <a:xfrm>
          <a:off x="0" y="0"/>
          <a:ext cx="0" cy="0"/>
          <a:chOff x="0" y="0"/>
          <a:chExt cx="0" cy="0"/>
        </a:xfrm>
      </p:grpSpPr>
      <p:sp>
        <p:nvSpPr>
          <p:cNvPr id="124" name="Google Shape;124;p14"/>
          <p:cNvSpPr txBox="1">
            <a:spLocks noGrp="1"/>
          </p:cNvSpPr>
          <p:nvPr>
            <p:ph type="ctrTitle"/>
          </p:nvPr>
        </p:nvSpPr>
        <p:spPr>
          <a:xfrm>
            <a:off x="2420700" y="2517533"/>
            <a:ext cx="7350800" cy="1546400"/>
          </a:xfrm>
          <a:prstGeom prst="rect">
            <a:avLst/>
          </a:prstGeom>
        </p:spPr>
        <p:txBody>
          <a:bodyPr spcFirstLastPara="1" vert="horz" wrap="square" lIns="121900" tIns="121900" rIns="121900" bIns="121900" rtlCol="0" anchor="b" anchorCtr="0">
            <a:noAutofit/>
          </a:bodyPr>
          <a:lstStyle/>
          <a:p>
            <a:r>
              <a:rPr lang="en" dirty="0">
                <a:solidFill>
                  <a:srgbClr val="ABE33F"/>
                </a:solidFill>
              </a:rPr>
              <a:t>8.</a:t>
            </a:r>
            <a:endParaRPr dirty="0">
              <a:solidFill>
                <a:srgbClr val="ABE33F"/>
              </a:solidFill>
            </a:endParaRPr>
          </a:p>
          <a:p>
            <a:r>
              <a:rPr lang="en-US" dirty="0"/>
              <a:t>Poker, Blackjack, and Slot-Machines</a:t>
            </a:r>
            <a:endParaRPr dirty="0"/>
          </a:p>
        </p:txBody>
      </p:sp>
      <p:sp>
        <p:nvSpPr>
          <p:cNvPr id="125" name="Google Shape;125;p14"/>
          <p:cNvSpPr txBox="1">
            <a:spLocks noGrp="1"/>
          </p:cNvSpPr>
          <p:nvPr>
            <p:ph type="subTitle" idx="1"/>
          </p:nvPr>
        </p:nvSpPr>
        <p:spPr>
          <a:xfrm>
            <a:off x="2420500" y="3888333"/>
            <a:ext cx="7350800" cy="1046400"/>
          </a:xfrm>
          <a:prstGeom prst="rect">
            <a:avLst/>
          </a:prstGeom>
        </p:spPr>
        <p:txBody>
          <a:bodyPr spcFirstLastPara="1" vert="horz" wrap="square" lIns="121900" tIns="121900" rIns="121900" bIns="121900" rtlCol="0" anchor="t" anchorCtr="0">
            <a:noAutofit/>
          </a:bodyPr>
          <a:lstStyle/>
          <a:p>
            <a:pPr marL="0" indent="0"/>
            <a:endParaRPr dirty="0"/>
          </a:p>
        </p:txBody>
      </p:sp>
      <p:sp>
        <p:nvSpPr>
          <p:cNvPr id="126" name="Google Shape;126;p14"/>
          <p:cNvSpPr txBox="1">
            <a:spLocks noGrp="1"/>
          </p:cNvSpPr>
          <p:nvPr>
            <p:ph type="sldNum" idx="12"/>
          </p:nvPr>
        </p:nvSpPr>
        <p:spPr>
          <a:prstGeom prst="rect">
            <a:avLst/>
          </a:prstGeom>
        </p:spPr>
        <p:txBody>
          <a:bodyPr spcFirstLastPara="1" vert="horz" wrap="square" lIns="121900" tIns="121900" rIns="121900" bIns="121900" rtlCol="0" anchor="t" anchorCtr="0">
            <a:noAutofit/>
          </a:bodyPr>
          <a:lstStyle/>
          <a:p>
            <a:pPr algn="l"/>
            <a:fld id="{00000000-1234-1234-1234-123412341234}" type="slidenum">
              <a:rPr lang="en"/>
              <a:pPr algn="l"/>
              <a:t>17</a:t>
            </a:fld>
            <a:endParaRPr/>
          </a:p>
        </p:txBody>
      </p:sp>
      <p:pic>
        <p:nvPicPr>
          <p:cNvPr id="6" name="Picture 5">
            <a:extLst>
              <a:ext uri="{FF2B5EF4-FFF2-40B4-BE49-F238E27FC236}">
                <a16:creationId xmlns:a16="http://schemas.microsoft.com/office/drawing/2014/main" id="{97C30CFC-F574-4F68-A4D4-DAF2264C3C5D}"/>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936746" y="4246850"/>
            <a:ext cx="2444902" cy="2444902"/>
          </a:xfrm>
          <a:prstGeom prst="rect">
            <a:avLst/>
          </a:prstGeom>
        </p:spPr>
      </p:pic>
      <p:pic>
        <p:nvPicPr>
          <p:cNvPr id="8" name="Picture 7">
            <a:extLst>
              <a:ext uri="{FF2B5EF4-FFF2-40B4-BE49-F238E27FC236}">
                <a16:creationId xmlns:a16="http://schemas.microsoft.com/office/drawing/2014/main" id="{E3291D1C-1B6C-4CAF-8924-E924D3EAEE56}"/>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rot="3685289">
            <a:off x="9058653" y="1957507"/>
            <a:ext cx="3036477" cy="2024318"/>
          </a:xfrm>
          <a:prstGeom prst="rect">
            <a:avLst/>
          </a:prstGeom>
        </p:spPr>
      </p:pic>
      <p:pic>
        <p:nvPicPr>
          <p:cNvPr id="10" name="Picture 9">
            <a:extLst>
              <a:ext uri="{FF2B5EF4-FFF2-40B4-BE49-F238E27FC236}">
                <a16:creationId xmlns:a16="http://schemas.microsoft.com/office/drawing/2014/main" id="{1868A6F9-5913-4AF5-B54D-C2DDB6FC7ACB}"/>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93515" y="372373"/>
            <a:ext cx="2024318" cy="2024318"/>
          </a:xfrm>
          <a:prstGeom prst="rect">
            <a:avLst/>
          </a:prstGeom>
        </p:spPr>
      </p:pic>
      <p:pic>
        <p:nvPicPr>
          <p:cNvPr id="2" name="Picture 1">
            <a:extLst>
              <a:ext uri="{FF2B5EF4-FFF2-40B4-BE49-F238E27FC236}">
                <a16:creationId xmlns:a16="http://schemas.microsoft.com/office/drawing/2014/main" id="{B225B5AF-CD5A-4B32-87EE-AB9B5CF6B771}"/>
              </a:ext>
            </a:extLst>
          </p:cNvPr>
          <p:cNvPicPr>
            <a:picLocks noChangeAspect="1"/>
          </p:cNvPicPr>
          <p:nvPr/>
        </p:nvPicPr>
        <p:blipFill>
          <a:blip r:embed="rId9"/>
          <a:stretch>
            <a:fillRect/>
          </a:stretch>
        </p:blipFill>
        <p:spPr>
          <a:xfrm>
            <a:off x="3308793" y="1037403"/>
            <a:ext cx="5353797" cy="4124901"/>
          </a:xfrm>
          <a:prstGeom prst="rect">
            <a:avLst/>
          </a:prstGeom>
        </p:spPr>
      </p:pic>
      <p:pic>
        <p:nvPicPr>
          <p:cNvPr id="13" name="Audio 12">
            <a:hlinkClick r:id="" action="ppaction://media"/>
            <a:extLst>
              <a:ext uri="{FF2B5EF4-FFF2-40B4-BE49-F238E27FC236}">
                <a16:creationId xmlns:a16="http://schemas.microsoft.com/office/drawing/2014/main" id="{F6FA0F94-A80E-4A0F-AE8E-D2866460A177}"/>
              </a:ext>
            </a:extLst>
          </p:cNvPr>
          <p:cNvPicPr>
            <a:picLocks noChangeAspect="1"/>
          </p:cNvPicPr>
          <p:nvPr>
            <a:audioFile r:link="rId3"/>
            <p:extLst>
              <p:ext uri="{DAA4B4D4-6D71-4841-9C94-3DE7FCFB9230}">
                <p14:media xmlns:p14="http://schemas.microsoft.com/office/powerpoint/2010/main" r:embed="rId2"/>
              </p:ext>
            </p:extLst>
          </p:nvPr>
        </p:nvPicPr>
        <p:blipFill>
          <a:blip r:embed="rId10"/>
          <a:stretch>
            <a:fillRect/>
          </a:stretch>
        </p:blipFill>
        <p:spPr>
          <a:xfrm>
            <a:off x="11430000" y="6096000"/>
            <a:ext cx="609600" cy="609600"/>
          </a:xfrm>
          <a:prstGeom prst="rect">
            <a:avLst/>
          </a:prstGeom>
        </p:spPr>
      </p:pic>
    </p:spTree>
    <p:custDataLst>
      <p:tags r:id="rId1"/>
    </p:custDataLst>
    <p:extLst>
      <p:ext uri="{BB962C8B-B14F-4D97-AF65-F5344CB8AC3E}">
        <p14:creationId xmlns:p14="http://schemas.microsoft.com/office/powerpoint/2010/main" val="2247068343"/>
      </p:ext>
    </p:extLst>
  </p:cSld>
  <p:clrMapOvr>
    <a:masterClrMapping/>
  </p:clrMapOvr>
  <mc:AlternateContent xmlns:mc="http://schemas.openxmlformats.org/markup-compatibility/2006" xmlns:p14="http://schemas.microsoft.com/office/powerpoint/2010/main">
    <mc:Choice Requires="p14">
      <p:transition spd="slow" p14:dur="2000" advTm="44040"/>
    </mc:Choice>
    <mc:Fallback xmlns="">
      <p:transition spd="slow" advTm="4404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3"/>
                                        </p:tgtEl>
                                      </p:cBhvr>
                                    </p:cmd>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nodeType="clickEffect">
                                  <p:stCondLst>
                                    <p:cond delay="0"/>
                                  </p:stCondLst>
                                  <p:childTnLst>
                                    <p:set>
                                      <p:cBhvr>
                                        <p:cTn id="10" dur="1" fill="hold">
                                          <p:stCondLst>
                                            <p:cond delay="0"/>
                                          </p:stCondLst>
                                        </p:cTn>
                                        <p:tgtEl>
                                          <p:spTgt spid="10"/>
                                        </p:tgtEl>
                                        <p:attrNameLst>
                                          <p:attrName>style.visibility</p:attrName>
                                        </p:attrNameLst>
                                      </p:cBhvr>
                                      <p:to>
                                        <p:strVal val="visible"/>
                                      </p:to>
                                    </p:set>
                                    <p:animEffect transition="in" filter="fade">
                                      <p:cBhvr>
                                        <p:cTn id="11" dur="500"/>
                                        <p:tgtEl>
                                          <p:spTgt spid="10"/>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nodeType="clickEffect">
                                  <p:stCondLst>
                                    <p:cond delay="0"/>
                                  </p:stCondLst>
                                  <p:childTnLst>
                                    <p:set>
                                      <p:cBhvr>
                                        <p:cTn id="15" dur="1" fill="hold">
                                          <p:stCondLst>
                                            <p:cond delay="0"/>
                                          </p:stCondLst>
                                        </p:cTn>
                                        <p:tgtEl>
                                          <p:spTgt spid="8"/>
                                        </p:tgtEl>
                                        <p:attrNameLst>
                                          <p:attrName>style.visibility</p:attrName>
                                        </p:attrNameLst>
                                      </p:cBhvr>
                                      <p:to>
                                        <p:strVal val="visible"/>
                                      </p:to>
                                    </p:set>
                                    <p:animEffect transition="in" filter="fade">
                                      <p:cBhvr>
                                        <p:cTn id="16" dur="500"/>
                                        <p:tgtEl>
                                          <p:spTgt spid="8"/>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nodeType="clickEffect">
                                  <p:stCondLst>
                                    <p:cond delay="0"/>
                                  </p:stCondLst>
                                  <p:childTnLst>
                                    <p:set>
                                      <p:cBhvr>
                                        <p:cTn id="20" dur="1" fill="hold">
                                          <p:stCondLst>
                                            <p:cond delay="0"/>
                                          </p:stCondLst>
                                        </p:cTn>
                                        <p:tgtEl>
                                          <p:spTgt spid="6"/>
                                        </p:tgtEl>
                                        <p:attrNameLst>
                                          <p:attrName>style.visibility</p:attrName>
                                        </p:attrNameLst>
                                      </p:cBhvr>
                                      <p:to>
                                        <p:strVal val="visible"/>
                                      </p:to>
                                    </p:set>
                                    <p:animEffect transition="in" filter="fade">
                                      <p:cBhvr>
                                        <p:cTn id="21" dur="500"/>
                                        <p:tgtEl>
                                          <p:spTgt spid="6"/>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nodeType="clickEffect">
                                  <p:stCondLst>
                                    <p:cond delay="0"/>
                                  </p:stCondLst>
                                  <p:childTnLst>
                                    <p:set>
                                      <p:cBhvr>
                                        <p:cTn id="25" dur="1" fill="hold">
                                          <p:stCondLst>
                                            <p:cond delay="0"/>
                                          </p:stCondLst>
                                        </p:cTn>
                                        <p:tgtEl>
                                          <p:spTgt spid="2"/>
                                        </p:tgtEl>
                                        <p:attrNameLst>
                                          <p:attrName>style.visibility</p:attrName>
                                        </p:attrNameLst>
                                      </p:cBhvr>
                                      <p:to>
                                        <p:strVal val="visible"/>
                                      </p:to>
                                    </p:set>
                                    <p:animEffect transition="in" filter="fade">
                                      <p:cBhvr>
                                        <p:cTn id="26"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7" fill="hold" display="0">
                  <p:stCondLst>
                    <p:cond delay="indefinite"/>
                  </p:stCondLst>
                  <p:endCondLst>
                    <p:cond evt="onStopAudio" delay="0">
                      <p:tgtEl>
                        <p:sldTgt/>
                      </p:tgtEl>
                    </p:cond>
                  </p:endCondLst>
                </p:cTn>
                <p:tgtEl>
                  <p:spTgt spid="13"/>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123"/>
        <p:cNvGrpSpPr/>
        <p:nvPr/>
      </p:nvGrpSpPr>
      <p:grpSpPr>
        <a:xfrm>
          <a:off x="0" y="0"/>
          <a:ext cx="0" cy="0"/>
          <a:chOff x="0" y="0"/>
          <a:chExt cx="0" cy="0"/>
        </a:xfrm>
      </p:grpSpPr>
      <p:sp>
        <p:nvSpPr>
          <p:cNvPr id="124" name="Google Shape;124;p14"/>
          <p:cNvSpPr txBox="1">
            <a:spLocks noGrp="1"/>
          </p:cNvSpPr>
          <p:nvPr>
            <p:ph type="ctrTitle"/>
          </p:nvPr>
        </p:nvSpPr>
        <p:spPr>
          <a:xfrm>
            <a:off x="2420700" y="2517533"/>
            <a:ext cx="7350800" cy="1546400"/>
          </a:xfrm>
          <a:prstGeom prst="rect">
            <a:avLst/>
          </a:prstGeom>
        </p:spPr>
        <p:txBody>
          <a:bodyPr spcFirstLastPara="1" vert="horz" wrap="square" lIns="121900" tIns="121900" rIns="121900" bIns="121900" rtlCol="0" anchor="b" anchorCtr="0">
            <a:noAutofit/>
          </a:bodyPr>
          <a:lstStyle/>
          <a:p>
            <a:r>
              <a:rPr lang="en" dirty="0">
                <a:solidFill>
                  <a:srgbClr val="ABE33F"/>
                </a:solidFill>
              </a:rPr>
              <a:t>9.</a:t>
            </a:r>
            <a:endParaRPr dirty="0">
              <a:solidFill>
                <a:srgbClr val="ABE33F"/>
              </a:solidFill>
            </a:endParaRPr>
          </a:p>
          <a:p>
            <a:r>
              <a:rPr lang="en-US" dirty="0"/>
              <a:t>Guests</a:t>
            </a:r>
            <a:endParaRPr dirty="0"/>
          </a:p>
        </p:txBody>
      </p:sp>
      <p:sp>
        <p:nvSpPr>
          <p:cNvPr id="125" name="Google Shape;125;p14"/>
          <p:cNvSpPr txBox="1">
            <a:spLocks noGrp="1"/>
          </p:cNvSpPr>
          <p:nvPr>
            <p:ph type="subTitle" idx="1"/>
          </p:nvPr>
        </p:nvSpPr>
        <p:spPr>
          <a:xfrm>
            <a:off x="2420500" y="3888333"/>
            <a:ext cx="7350800" cy="1046400"/>
          </a:xfrm>
          <a:prstGeom prst="rect">
            <a:avLst/>
          </a:prstGeom>
        </p:spPr>
        <p:txBody>
          <a:bodyPr spcFirstLastPara="1" vert="horz" wrap="square" lIns="121900" tIns="121900" rIns="121900" bIns="121900" rtlCol="0" anchor="t" anchorCtr="0">
            <a:noAutofit/>
          </a:bodyPr>
          <a:lstStyle/>
          <a:p>
            <a:pPr marL="0" indent="0"/>
            <a:endParaRPr dirty="0"/>
          </a:p>
        </p:txBody>
      </p:sp>
      <p:sp>
        <p:nvSpPr>
          <p:cNvPr id="126" name="Google Shape;126;p14"/>
          <p:cNvSpPr txBox="1">
            <a:spLocks noGrp="1"/>
          </p:cNvSpPr>
          <p:nvPr>
            <p:ph type="sldNum" idx="12"/>
          </p:nvPr>
        </p:nvSpPr>
        <p:spPr>
          <a:prstGeom prst="rect">
            <a:avLst/>
          </a:prstGeom>
        </p:spPr>
        <p:txBody>
          <a:bodyPr spcFirstLastPara="1" vert="horz" wrap="square" lIns="121900" tIns="121900" rIns="121900" bIns="121900" rtlCol="0" anchor="t" anchorCtr="0">
            <a:noAutofit/>
          </a:bodyPr>
          <a:lstStyle/>
          <a:p>
            <a:pPr algn="l"/>
            <a:fld id="{00000000-1234-1234-1234-123412341234}" type="slidenum">
              <a:rPr lang="en"/>
              <a:pPr algn="l"/>
              <a:t>18</a:t>
            </a:fld>
            <a:endParaRPr/>
          </a:p>
        </p:txBody>
      </p:sp>
      <p:pic>
        <p:nvPicPr>
          <p:cNvPr id="4" name="Picture 3">
            <a:extLst>
              <a:ext uri="{FF2B5EF4-FFF2-40B4-BE49-F238E27FC236}">
                <a16:creationId xmlns:a16="http://schemas.microsoft.com/office/drawing/2014/main" id="{57F739F9-29FD-4D75-8BEB-B75D05F9E122}"/>
              </a:ext>
            </a:extLst>
          </p:cNvPr>
          <p:cNvPicPr>
            <a:picLocks noChangeAspect="1"/>
          </p:cNvPicPr>
          <p:nvPr/>
        </p:nvPicPr>
        <p:blipFill>
          <a:blip r:embed="rId6"/>
          <a:stretch>
            <a:fillRect/>
          </a:stretch>
        </p:blipFill>
        <p:spPr>
          <a:xfrm>
            <a:off x="2262286" y="674292"/>
            <a:ext cx="1924704" cy="3781157"/>
          </a:xfrm>
          <a:prstGeom prst="rect">
            <a:avLst/>
          </a:prstGeom>
        </p:spPr>
      </p:pic>
      <p:pic>
        <p:nvPicPr>
          <p:cNvPr id="2" name="Picture 1">
            <a:extLst>
              <a:ext uri="{FF2B5EF4-FFF2-40B4-BE49-F238E27FC236}">
                <a16:creationId xmlns:a16="http://schemas.microsoft.com/office/drawing/2014/main" id="{1C3AD118-BEFD-458B-8961-0E0BEBECB0EB}"/>
              </a:ext>
            </a:extLst>
          </p:cNvPr>
          <p:cNvPicPr>
            <a:picLocks noChangeAspect="1"/>
          </p:cNvPicPr>
          <p:nvPr/>
        </p:nvPicPr>
        <p:blipFill>
          <a:blip r:embed="rId7"/>
          <a:stretch>
            <a:fillRect/>
          </a:stretch>
        </p:blipFill>
        <p:spPr>
          <a:xfrm>
            <a:off x="8342350" y="219236"/>
            <a:ext cx="2857899" cy="4458322"/>
          </a:xfrm>
          <a:prstGeom prst="rect">
            <a:avLst/>
          </a:prstGeom>
        </p:spPr>
      </p:pic>
      <p:pic>
        <p:nvPicPr>
          <p:cNvPr id="3" name="Picture 2">
            <a:extLst>
              <a:ext uri="{FF2B5EF4-FFF2-40B4-BE49-F238E27FC236}">
                <a16:creationId xmlns:a16="http://schemas.microsoft.com/office/drawing/2014/main" id="{FDD690AA-7202-412F-9AB8-F2B9B2D4B347}"/>
              </a:ext>
            </a:extLst>
          </p:cNvPr>
          <p:cNvPicPr>
            <a:picLocks noChangeAspect="1"/>
          </p:cNvPicPr>
          <p:nvPr/>
        </p:nvPicPr>
        <p:blipFill>
          <a:blip r:embed="rId8"/>
          <a:stretch>
            <a:fillRect/>
          </a:stretch>
        </p:blipFill>
        <p:spPr>
          <a:xfrm>
            <a:off x="480129" y="2601530"/>
            <a:ext cx="9802593" cy="3620005"/>
          </a:xfrm>
          <a:prstGeom prst="rect">
            <a:avLst/>
          </a:prstGeom>
        </p:spPr>
      </p:pic>
      <p:pic>
        <p:nvPicPr>
          <p:cNvPr id="7" name="Audio 6">
            <a:hlinkClick r:id="" action="ppaction://media"/>
            <a:extLst>
              <a:ext uri="{FF2B5EF4-FFF2-40B4-BE49-F238E27FC236}">
                <a16:creationId xmlns:a16="http://schemas.microsoft.com/office/drawing/2014/main" id="{80D8669F-338F-436F-9B0B-AA6466ED7911}"/>
              </a:ext>
            </a:extLst>
          </p:cNvPr>
          <p:cNvPicPr>
            <a:picLocks noChangeAspect="1"/>
          </p:cNvPicPr>
          <p:nvPr>
            <a:audioFile r:link="rId3"/>
            <p:extLst>
              <p:ext uri="{DAA4B4D4-6D71-4841-9C94-3DE7FCFB9230}">
                <p14:media xmlns:p14="http://schemas.microsoft.com/office/powerpoint/2010/main" r:embed="rId2"/>
              </p:ext>
            </p:extLst>
          </p:nvPr>
        </p:nvPicPr>
        <p:blipFill>
          <a:blip r:embed="rId9"/>
          <a:stretch>
            <a:fillRect/>
          </a:stretch>
        </p:blipFill>
        <p:spPr>
          <a:xfrm>
            <a:off x="11430000" y="6096000"/>
            <a:ext cx="609600" cy="609600"/>
          </a:xfrm>
          <a:prstGeom prst="rect">
            <a:avLst/>
          </a:prstGeom>
        </p:spPr>
      </p:pic>
    </p:spTree>
    <p:custDataLst>
      <p:tags r:id="rId1"/>
    </p:custDataLst>
    <p:extLst>
      <p:ext uri="{BB962C8B-B14F-4D97-AF65-F5344CB8AC3E}">
        <p14:creationId xmlns:p14="http://schemas.microsoft.com/office/powerpoint/2010/main" val="3756426536"/>
      </p:ext>
    </p:extLst>
  </p:cSld>
  <p:clrMapOvr>
    <a:masterClrMapping/>
  </p:clrMapOvr>
  <mc:AlternateContent xmlns:mc="http://schemas.openxmlformats.org/markup-compatibility/2006" xmlns:p14="http://schemas.microsoft.com/office/powerpoint/2010/main">
    <mc:Choice Requires="p14">
      <p:transition spd="slow" p14:dur="2000" advTm="66703"/>
    </mc:Choice>
    <mc:Fallback xmlns="">
      <p:transition spd="slow" advTm="6670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nodeType="click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fade">
                                      <p:cBhvr>
                                        <p:cTn id="11" dur="500"/>
                                        <p:tgtEl>
                                          <p:spTgt spid="4"/>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nodeType="clickEffect">
                                  <p:stCondLst>
                                    <p:cond delay="0"/>
                                  </p:stCondLst>
                                  <p:childTnLst>
                                    <p:set>
                                      <p:cBhvr>
                                        <p:cTn id="15" dur="1" fill="hold">
                                          <p:stCondLst>
                                            <p:cond delay="0"/>
                                          </p:stCondLst>
                                        </p:cTn>
                                        <p:tgtEl>
                                          <p:spTgt spid="3"/>
                                        </p:tgtEl>
                                        <p:attrNameLst>
                                          <p:attrName>style.visibility</p:attrName>
                                        </p:attrNameLst>
                                      </p:cBhvr>
                                      <p:to>
                                        <p:strVal val="visible"/>
                                      </p:to>
                                    </p:set>
                                    <p:animEffect transition="in" filter="fade">
                                      <p:cBhvr>
                                        <p:cTn id="16"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7" fill="hold" display="0">
                  <p:stCondLst>
                    <p:cond delay="indefinite"/>
                  </p:stCondLst>
                  <p:endCondLst>
                    <p:cond evt="onStopAudio" delay="0">
                      <p:tgtEl>
                        <p:sldTgt/>
                      </p:tgtEl>
                    </p:cond>
                  </p:endCondLst>
                </p:cTn>
                <p:tgtEl>
                  <p:spTgt spid="7"/>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123"/>
        <p:cNvGrpSpPr/>
        <p:nvPr/>
      </p:nvGrpSpPr>
      <p:grpSpPr>
        <a:xfrm>
          <a:off x="0" y="0"/>
          <a:ext cx="0" cy="0"/>
          <a:chOff x="0" y="0"/>
          <a:chExt cx="0" cy="0"/>
        </a:xfrm>
      </p:grpSpPr>
      <p:sp>
        <p:nvSpPr>
          <p:cNvPr id="124" name="Google Shape;124;p14"/>
          <p:cNvSpPr txBox="1">
            <a:spLocks noGrp="1"/>
          </p:cNvSpPr>
          <p:nvPr>
            <p:ph type="ctrTitle"/>
          </p:nvPr>
        </p:nvSpPr>
        <p:spPr>
          <a:xfrm>
            <a:off x="2420700" y="2517533"/>
            <a:ext cx="7350800" cy="1546400"/>
          </a:xfrm>
          <a:prstGeom prst="rect">
            <a:avLst/>
          </a:prstGeom>
        </p:spPr>
        <p:txBody>
          <a:bodyPr spcFirstLastPara="1" vert="horz" wrap="square" lIns="121900" tIns="121900" rIns="121900" bIns="121900" rtlCol="0" anchor="b" anchorCtr="0">
            <a:noAutofit/>
          </a:bodyPr>
          <a:lstStyle/>
          <a:p>
            <a:r>
              <a:rPr lang="en" dirty="0">
                <a:solidFill>
                  <a:srgbClr val="ABE33F"/>
                </a:solidFill>
              </a:rPr>
              <a:t>10.</a:t>
            </a:r>
            <a:endParaRPr dirty="0">
              <a:solidFill>
                <a:srgbClr val="ABE33F"/>
              </a:solidFill>
            </a:endParaRPr>
          </a:p>
          <a:p>
            <a:r>
              <a:rPr lang="en-US" dirty="0"/>
              <a:t>Dealer</a:t>
            </a:r>
            <a:endParaRPr dirty="0"/>
          </a:p>
        </p:txBody>
      </p:sp>
      <p:sp>
        <p:nvSpPr>
          <p:cNvPr id="125" name="Google Shape;125;p14"/>
          <p:cNvSpPr txBox="1">
            <a:spLocks noGrp="1"/>
          </p:cNvSpPr>
          <p:nvPr>
            <p:ph type="subTitle" idx="1"/>
          </p:nvPr>
        </p:nvSpPr>
        <p:spPr>
          <a:xfrm>
            <a:off x="2420500" y="3888333"/>
            <a:ext cx="7350800" cy="1046400"/>
          </a:xfrm>
          <a:prstGeom prst="rect">
            <a:avLst/>
          </a:prstGeom>
        </p:spPr>
        <p:txBody>
          <a:bodyPr spcFirstLastPara="1" vert="horz" wrap="square" lIns="121900" tIns="121900" rIns="121900" bIns="121900" rtlCol="0" anchor="t" anchorCtr="0">
            <a:noAutofit/>
          </a:bodyPr>
          <a:lstStyle/>
          <a:p>
            <a:pPr marL="0" indent="0"/>
            <a:endParaRPr dirty="0"/>
          </a:p>
        </p:txBody>
      </p:sp>
      <p:sp>
        <p:nvSpPr>
          <p:cNvPr id="126" name="Google Shape;126;p14"/>
          <p:cNvSpPr txBox="1">
            <a:spLocks noGrp="1"/>
          </p:cNvSpPr>
          <p:nvPr>
            <p:ph type="sldNum" idx="12"/>
          </p:nvPr>
        </p:nvSpPr>
        <p:spPr>
          <a:prstGeom prst="rect">
            <a:avLst/>
          </a:prstGeom>
        </p:spPr>
        <p:txBody>
          <a:bodyPr spcFirstLastPara="1" vert="horz" wrap="square" lIns="121900" tIns="121900" rIns="121900" bIns="121900" rtlCol="0" anchor="t" anchorCtr="0">
            <a:noAutofit/>
          </a:bodyPr>
          <a:lstStyle/>
          <a:p>
            <a:pPr algn="l"/>
            <a:fld id="{00000000-1234-1234-1234-123412341234}" type="slidenum">
              <a:rPr lang="en"/>
              <a:pPr algn="l"/>
              <a:t>19</a:t>
            </a:fld>
            <a:endParaRPr/>
          </a:p>
        </p:txBody>
      </p:sp>
      <p:pic>
        <p:nvPicPr>
          <p:cNvPr id="2" name="Picture 1">
            <a:extLst>
              <a:ext uri="{FF2B5EF4-FFF2-40B4-BE49-F238E27FC236}">
                <a16:creationId xmlns:a16="http://schemas.microsoft.com/office/drawing/2014/main" id="{8910D8C3-462A-4E38-AC44-DB1B883CC7FB}"/>
              </a:ext>
            </a:extLst>
          </p:cNvPr>
          <p:cNvPicPr>
            <a:picLocks noChangeAspect="1"/>
          </p:cNvPicPr>
          <p:nvPr/>
        </p:nvPicPr>
        <p:blipFill>
          <a:blip r:embed="rId5"/>
          <a:stretch>
            <a:fillRect/>
          </a:stretch>
        </p:blipFill>
        <p:spPr>
          <a:xfrm>
            <a:off x="651821" y="1773488"/>
            <a:ext cx="3210373" cy="4229690"/>
          </a:xfrm>
          <a:prstGeom prst="rect">
            <a:avLst/>
          </a:prstGeom>
        </p:spPr>
      </p:pic>
      <p:pic>
        <p:nvPicPr>
          <p:cNvPr id="3" name="Picture 2">
            <a:extLst>
              <a:ext uri="{FF2B5EF4-FFF2-40B4-BE49-F238E27FC236}">
                <a16:creationId xmlns:a16="http://schemas.microsoft.com/office/drawing/2014/main" id="{0BCC6B7B-F5A8-4D42-AB20-2B6485E10703}"/>
              </a:ext>
            </a:extLst>
          </p:cNvPr>
          <p:cNvPicPr>
            <a:picLocks noChangeAspect="1"/>
          </p:cNvPicPr>
          <p:nvPr/>
        </p:nvPicPr>
        <p:blipFill>
          <a:blip r:embed="rId6"/>
          <a:stretch>
            <a:fillRect/>
          </a:stretch>
        </p:blipFill>
        <p:spPr>
          <a:xfrm>
            <a:off x="7778264" y="744886"/>
            <a:ext cx="3715268" cy="3762900"/>
          </a:xfrm>
          <a:prstGeom prst="rect">
            <a:avLst/>
          </a:prstGeom>
        </p:spPr>
      </p:pic>
      <p:pic>
        <p:nvPicPr>
          <p:cNvPr id="5" name="Audio 4">
            <a:hlinkClick r:id="" action="ppaction://media"/>
            <a:extLst>
              <a:ext uri="{FF2B5EF4-FFF2-40B4-BE49-F238E27FC236}">
                <a16:creationId xmlns:a16="http://schemas.microsoft.com/office/drawing/2014/main" id="{4EFBE1CD-98BA-4C70-AE7D-00B4976E75A7}"/>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2808003335"/>
      </p:ext>
    </p:extLst>
  </p:cSld>
  <p:clrMapOvr>
    <a:masterClrMapping/>
  </p:clrMapOvr>
  <mc:AlternateContent xmlns:mc="http://schemas.openxmlformats.org/markup-compatibility/2006" xmlns:p14="http://schemas.microsoft.com/office/powerpoint/2010/main">
    <mc:Choice Requires="p14">
      <p:transition spd="slow" p14:dur="2000" advTm="22050"/>
    </mc:Choice>
    <mc:Fallback xmlns="">
      <p:transition spd="slow" advTm="2205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36"/>
        <p:cNvGrpSpPr/>
        <p:nvPr/>
      </p:nvGrpSpPr>
      <p:grpSpPr>
        <a:xfrm>
          <a:off x="0" y="0"/>
          <a:ext cx="0" cy="0"/>
          <a:chOff x="0" y="0"/>
          <a:chExt cx="0" cy="0"/>
        </a:xfrm>
      </p:grpSpPr>
      <p:sp>
        <p:nvSpPr>
          <p:cNvPr id="137" name="Google Shape;137;p16"/>
          <p:cNvSpPr txBox="1">
            <a:spLocks noGrp="1"/>
          </p:cNvSpPr>
          <p:nvPr>
            <p:ph type="title"/>
          </p:nvPr>
        </p:nvSpPr>
        <p:spPr>
          <a:prstGeom prst="rect">
            <a:avLst/>
          </a:prstGeom>
        </p:spPr>
        <p:txBody>
          <a:bodyPr spcFirstLastPara="1" vert="horz" wrap="square" lIns="121900" tIns="121900" rIns="121900" bIns="121900" rtlCol="0" anchor="t" anchorCtr="0">
            <a:noAutofit/>
          </a:bodyPr>
          <a:lstStyle/>
          <a:p>
            <a:r>
              <a:rPr lang="en-US" dirty="0"/>
              <a:t>Index</a:t>
            </a:r>
            <a:endParaRPr dirty="0"/>
          </a:p>
        </p:txBody>
      </p:sp>
      <p:sp>
        <p:nvSpPr>
          <p:cNvPr id="138" name="Google Shape;138;p16"/>
          <p:cNvSpPr txBox="1">
            <a:spLocks noGrp="1"/>
          </p:cNvSpPr>
          <p:nvPr>
            <p:ph type="body" idx="1"/>
          </p:nvPr>
        </p:nvSpPr>
        <p:spPr>
          <a:prstGeom prst="rect">
            <a:avLst/>
          </a:prstGeom>
        </p:spPr>
        <p:txBody>
          <a:bodyPr spcFirstLastPara="1" vert="horz" wrap="square" lIns="121900" tIns="121900" rIns="121900" bIns="121900" rtlCol="0" anchor="t" anchorCtr="0">
            <a:noAutofit/>
          </a:bodyPr>
          <a:lstStyle/>
          <a:p>
            <a:r>
              <a:rPr lang="en-US" dirty="0"/>
              <a:t>Introduction</a:t>
            </a:r>
          </a:p>
          <a:p>
            <a:pPr>
              <a:spcBef>
                <a:spcPts val="0"/>
              </a:spcBef>
            </a:pPr>
            <a:r>
              <a:rPr lang="en-US" dirty="0"/>
              <a:t>Goals</a:t>
            </a:r>
          </a:p>
          <a:p>
            <a:pPr>
              <a:spcBef>
                <a:spcPts val="0"/>
              </a:spcBef>
            </a:pPr>
            <a:r>
              <a:rPr lang="en-US" dirty="0"/>
              <a:t>Influence</a:t>
            </a:r>
          </a:p>
          <a:p>
            <a:pPr>
              <a:spcBef>
                <a:spcPts val="0"/>
              </a:spcBef>
            </a:pPr>
            <a:r>
              <a:rPr lang="en-US" dirty="0"/>
              <a:t>Specifications</a:t>
            </a:r>
            <a:endParaRPr dirty="0"/>
          </a:p>
          <a:p>
            <a:pPr>
              <a:spcBef>
                <a:spcPts val="0"/>
              </a:spcBef>
            </a:pPr>
            <a:r>
              <a:rPr lang="en-US" dirty="0"/>
              <a:t>Milestones</a:t>
            </a:r>
          </a:p>
          <a:p>
            <a:pPr>
              <a:spcBef>
                <a:spcPts val="0"/>
              </a:spcBef>
            </a:pPr>
            <a:r>
              <a:rPr lang="en-US" dirty="0"/>
              <a:t>Result and conclusion</a:t>
            </a:r>
            <a:endParaRPr dirty="0"/>
          </a:p>
        </p:txBody>
      </p:sp>
      <p:sp>
        <p:nvSpPr>
          <p:cNvPr id="3" name="Slide Number Placeholder 2">
            <a:extLst>
              <a:ext uri="{FF2B5EF4-FFF2-40B4-BE49-F238E27FC236}">
                <a16:creationId xmlns:a16="http://schemas.microsoft.com/office/drawing/2014/main" id="{1A00E1F1-405C-4EC2-9017-586162FFF6AF}"/>
              </a:ext>
            </a:extLst>
          </p:cNvPr>
          <p:cNvSpPr>
            <a:spLocks noGrp="1"/>
          </p:cNvSpPr>
          <p:nvPr>
            <p:ph type="sldNum" idx="12"/>
          </p:nvPr>
        </p:nvSpPr>
        <p:spPr/>
        <p:txBody>
          <a:bodyPr/>
          <a:lstStyle/>
          <a:p>
            <a:pPr algn="l"/>
            <a:fld id="{00000000-1234-1234-1234-123412341234}" type="slidenum">
              <a:rPr lang="en" smtClean="0"/>
              <a:pPr algn="l"/>
              <a:t>2</a:t>
            </a:fld>
            <a:endParaRPr lang="en" dirty="0"/>
          </a:p>
        </p:txBody>
      </p:sp>
      <p:pic>
        <p:nvPicPr>
          <p:cNvPr id="2" name="Audio 1">
            <a:hlinkClick r:id="" action="ppaction://media"/>
            <a:extLst>
              <a:ext uri="{FF2B5EF4-FFF2-40B4-BE49-F238E27FC236}">
                <a16:creationId xmlns:a16="http://schemas.microsoft.com/office/drawing/2014/main" id="{18E4040F-5B28-4271-A261-60B11C52B2CA}"/>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2265301348"/>
      </p:ext>
    </p:extLst>
  </p:cSld>
  <p:clrMapOvr>
    <a:masterClrMapping/>
  </p:clrMapOvr>
  <mc:AlternateContent xmlns:mc="http://schemas.openxmlformats.org/markup-compatibility/2006" xmlns:p14="http://schemas.microsoft.com/office/powerpoint/2010/main">
    <mc:Choice Requires="p14">
      <p:transition spd="slow" p14:dur="2000" advTm="16416"/>
    </mc:Choice>
    <mc:Fallback xmlns="">
      <p:transition spd="slow" advTm="1641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A806AA-1E69-430D-AC86-FD10EF45DFA5}"/>
              </a:ext>
            </a:extLst>
          </p:cNvPr>
          <p:cNvSpPr>
            <a:spLocks noGrp="1"/>
          </p:cNvSpPr>
          <p:nvPr>
            <p:ph type="ctrTitle"/>
          </p:nvPr>
        </p:nvSpPr>
        <p:spPr/>
        <p:txBody>
          <a:bodyPr>
            <a:normAutofit/>
          </a:bodyPr>
          <a:lstStyle/>
          <a:p>
            <a:r>
              <a:rPr lang="en-US" dirty="0"/>
              <a:t>Results and conclusion</a:t>
            </a:r>
          </a:p>
        </p:txBody>
      </p:sp>
      <p:sp>
        <p:nvSpPr>
          <p:cNvPr id="3" name="Date Placeholder 2">
            <a:extLst>
              <a:ext uri="{FF2B5EF4-FFF2-40B4-BE49-F238E27FC236}">
                <a16:creationId xmlns:a16="http://schemas.microsoft.com/office/drawing/2014/main" id="{06AD7C96-8401-4634-9BE6-71E393ECD439}"/>
              </a:ext>
            </a:extLst>
          </p:cNvPr>
          <p:cNvSpPr>
            <a:spLocks noGrp="1"/>
          </p:cNvSpPr>
          <p:nvPr>
            <p:ph type="dt" sz="half" idx="10"/>
          </p:nvPr>
        </p:nvSpPr>
        <p:spPr/>
        <p:txBody>
          <a:bodyPr/>
          <a:lstStyle/>
          <a:p>
            <a:fld id="{04C29EF4-E365-4572-9DC3-FB13C2B99FFC}" type="datetime1">
              <a:rPr lang="en-US" smtClean="0"/>
              <a:t>8/27/2019</a:t>
            </a:fld>
            <a:endParaRPr lang="en-US" dirty="0"/>
          </a:p>
        </p:txBody>
      </p:sp>
      <p:sp>
        <p:nvSpPr>
          <p:cNvPr id="4" name="Slide Number Placeholder 3">
            <a:extLst>
              <a:ext uri="{FF2B5EF4-FFF2-40B4-BE49-F238E27FC236}">
                <a16:creationId xmlns:a16="http://schemas.microsoft.com/office/drawing/2014/main" id="{CDA6233D-1910-44D0-828D-464B7C539DDE}"/>
              </a:ext>
            </a:extLst>
          </p:cNvPr>
          <p:cNvSpPr>
            <a:spLocks noGrp="1"/>
          </p:cNvSpPr>
          <p:nvPr>
            <p:ph type="sldNum" sz="quarter" idx="12"/>
          </p:nvPr>
        </p:nvSpPr>
        <p:spPr/>
        <p:txBody>
          <a:bodyPr/>
          <a:lstStyle/>
          <a:p>
            <a:fld id="{11359197-A247-465A-A1DD-C380EAB82608}" type="slidenum">
              <a:rPr lang="en-US" smtClean="0"/>
              <a:pPr/>
              <a:t>20</a:t>
            </a:fld>
            <a:endParaRPr lang="en-US" dirty="0"/>
          </a:p>
        </p:txBody>
      </p:sp>
      <p:pic>
        <p:nvPicPr>
          <p:cNvPr id="11" name="Picture 10">
            <a:extLst>
              <a:ext uri="{FF2B5EF4-FFF2-40B4-BE49-F238E27FC236}">
                <a16:creationId xmlns:a16="http://schemas.microsoft.com/office/drawing/2014/main" id="{942D485E-431A-4F43-92C9-A0C816BB7C37}"/>
              </a:ext>
            </a:extLst>
          </p:cNvPr>
          <p:cNvPicPr>
            <a:picLocks noChangeAspect="1"/>
          </p:cNvPicPr>
          <p:nvPr/>
        </p:nvPicPr>
        <p:blipFill>
          <a:blip r:embed="rId6"/>
          <a:stretch>
            <a:fillRect/>
          </a:stretch>
        </p:blipFill>
        <p:spPr>
          <a:xfrm>
            <a:off x="519771" y="807901"/>
            <a:ext cx="4609547" cy="3254664"/>
          </a:xfrm>
          <a:prstGeom prst="rect">
            <a:avLst/>
          </a:prstGeom>
        </p:spPr>
      </p:pic>
      <p:pic>
        <p:nvPicPr>
          <p:cNvPr id="6" name="Picture 5">
            <a:extLst>
              <a:ext uri="{FF2B5EF4-FFF2-40B4-BE49-F238E27FC236}">
                <a16:creationId xmlns:a16="http://schemas.microsoft.com/office/drawing/2014/main" id="{D8B21119-47DB-4EA4-94C1-44C8AB0A84D1}"/>
              </a:ext>
            </a:extLst>
          </p:cNvPr>
          <p:cNvPicPr/>
          <p:nvPr/>
        </p:nvPicPr>
        <p:blipFill rotWithShape="1">
          <a:blip r:embed="rId7"/>
          <a:srcRect l="27784" t="13814" r="26779" b="9661"/>
          <a:stretch/>
        </p:blipFill>
        <p:spPr>
          <a:xfrm>
            <a:off x="7000464" y="2151127"/>
            <a:ext cx="4314825" cy="3822875"/>
          </a:xfrm>
          <a:prstGeom prst="rect">
            <a:avLst/>
          </a:prstGeom>
        </p:spPr>
      </p:pic>
      <p:pic>
        <p:nvPicPr>
          <p:cNvPr id="7" name="Picture 6">
            <a:extLst>
              <a:ext uri="{FF2B5EF4-FFF2-40B4-BE49-F238E27FC236}">
                <a16:creationId xmlns:a16="http://schemas.microsoft.com/office/drawing/2014/main" id="{A3756F68-5F83-4509-9ABB-50ABC1F779A0}"/>
              </a:ext>
            </a:extLst>
          </p:cNvPr>
          <p:cNvPicPr>
            <a:picLocks noChangeAspect="1"/>
          </p:cNvPicPr>
          <p:nvPr/>
        </p:nvPicPr>
        <p:blipFill>
          <a:blip r:embed="rId8"/>
          <a:stretch>
            <a:fillRect/>
          </a:stretch>
        </p:blipFill>
        <p:spPr>
          <a:xfrm>
            <a:off x="556358" y="4062565"/>
            <a:ext cx="1287370" cy="1303875"/>
          </a:xfrm>
          <a:prstGeom prst="rect">
            <a:avLst/>
          </a:prstGeom>
        </p:spPr>
      </p:pic>
      <p:pic>
        <p:nvPicPr>
          <p:cNvPr id="10" name="Picture 9" descr="Difference between day and night time">
            <a:extLst>
              <a:ext uri="{FF2B5EF4-FFF2-40B4-BE49-F238E27FC236}">
                <a16:creationId xmlns:a16="http://schemas.microsoft.com/office/drawing/2014/main" id="{3805C4AD-2BFE-420C-9543-3D484A55D81B}"/>
              </a:ext>
            </a:extLst>
          </p:cNvPr>
          <p:cNvPicPr/>
          <p:nvPr/>
        </p:nvPicPr>
        <p:blipFill>
          <a:blip r:embed="rId9"/>
          <a:stretch>
            <a:fillRect/>
          </a:stretch>
        </p:blipFill>
        <p:spPr>
          <a:xfrm>
            <a:off x="1318056" y="3101785"/>
            <a:ext cx="4884066" cy="3069909"/>
          </a:xfrm>
          <a:prstGeom prst="rect">
            <a:avLst/>
          </a:prstGeom>
        </p:spPr>
      </p:pic>
      <p:pic>
        <p:nvPicPr>
          <p:cNvPr id="5" name="Picture 4">
            <a:extLst>
              <a:ext uri="{FF2B5EF4-FFF2-40B4-BE49-F238E27FC236}">
                <a16:creationId xmlns:a16="http://schemas.microsoft.com/office/drawing/2014/main" id="{4FC9744B-F074-41EB-B54D-9B06D00CAFD9}"/>
              </a:ext>
            </a:extLst>
          </p:cNvPr>
          <p:cNvPicPr>
            <a:picLocks noChangeAspect="1"/>
          </p:cNvPicPr>
          <p:nvPr/>
        </p:nvPicPr>
        <p:blipFill>
          <a:blip r:embed="rId10"/>
          <a:stretch>
            <a:fillRect/>
          </a:stretch>
        </p:blipFill>
        <p:spPr>
          <a:xfrm>
            <a:off x="5431970" y="334978"/>
            <a:ext cx="6240259" cy="3296187"/>
          </a:xfrm>
          <a:prstGeom prst="rect">
            <a:avLst/>
          </a:prstGeom>
        </p:spPr>
      </p:pic>
      <p:pic>
        <p:nvPicPr>
          <p:cNvPr id="8" name="Picture 7">
            <a:extLst>
              <a:ext uri="{FF2B5EF4-FFF2-40B4-BE49-F238E27FC236}">
                <a16:creationId xmlns:a16="http://schemas.microsoft.com/office/drawing/2014/main" id="{A6F0552F-58FE-4E42-A412-500F0514286C}"/>
              </a:ext>
            </a:extLst>
          </p:cNvPr>
          <p:cNvPicPr>
            <a:picLocks noChangeAspect="1"/>
          </p:cNvPicPr>
          <p:nvPr/>
        </p:nvPicPr>
        <p:blipFill>
          <a:blip r:embed="rId11"/>
          <a:stretch>
            <a:fillRect/>
          </a:stretch>
        </p:blipFill>
        <p:spPr>
          <a:xfrm>
            <a:off x="5927603" y="3438257"/>
            <a:ext cx="1040378" cy="2043864"/>
          </a:xfrm>
          <a:prstGeom prst="rect">
            <a:avLst/>
          </a:prstGeom>
        </p:spPr>
      </p:pic>
      <p:pic>
        <p:nvPicPr>
          <p:cNvPr id="9" name="Picture 8">
            <a:extLst>
              <a:ext uri="{FF2B5EF4-FFF2-40B4-BE49-F238E27FC236}">
                <a16:creationId xmlns:a16="http://schemas.microsoft.com/office/drawing/2014/main" id="{99B1F5AC-8D36-4D76-886E-4D891EA00DD7}"/>
              </a:ext>
            </a:extLst>
          </p:cNvPr>
          <p:cNvPicPr>
            <a:picLocks noChangeAspect="1"/>
          </p:cNvPicPr>
          <p:nvPr/>
        </p:nvPicPr>
        <p:blipFill>
          <a:blip r:embed="rId12"/>
          <a:stretch>
            <a:fillRect/>
          </a:stretch>
        </p:blipFill>
        <p:spPr>
          <a:xfrm>
            <a:off x="3946426" y="-110603"/>
            <a:ext cx="2214344" cy="3684874"/>
          </a:xfrm>
          <a:prstGeom prst="rect">
            <a:avLst/>
          </a:prstGeom>
        </p:spPr>
      </p:pic>
      <p:pic>
        <p:nvPicPr>
          <p:cNvPr id="12" name="Audio 11">
            <a:hlinkClick r:id="" action="ppaction://media"/>
            <a:extLst>
              <a:ext uri="{FF2B5EF4-FFF2-40B4-BE49-F238E27FC236}">
                <a16:creationId xmlns:a16="http://schemas.microsoft.com/office/drawing/2014/main" id="{7EAC9ACD-5127-404C-AE1C-56D83CEC245B}"/>
              </a:ext>
            </a:extLst>
          </p:cNvPr>
          <p:cNvPicPr>
            <a:picLocks noChangeAspect="1"/>
          </p:cNvPicPr>
          <p:nvPr>
            <a:audioFile r:link="rId3"/>
            <p:extLst>
              <p:ext uri="{DAA4B4D4-6D71-4841-9C94-3DE7FCFB9230}">
                <p14:media xmlns:p14="http://schemas.microsoft.com/office/powerpoint/2010/main" r:embed="rId2"/>
              </p:ext>
            </p:extLst>
          </p:nvPr>
        </p:nvPicPr>
        <p:blipFill>
          <a:blip r:embed="rId13"/>
          <a:stretch>
            <a:fillRect/>
          </a:stretch>
        </p:blipFill>
        <p:spPr>
          <a:xfrm>
            <a:off x="11430000" y="6096000"/>
            <a:ext cx="609600" cy="609600"/>
          </a:xfrm>
          <a:prstGeom prst="rect">
            <a:avLst/>
          </a:prstGeom>
        </p:spPr>
      </p:pic>
    </p:spTree>
    <p:custDataLst>
      <p:tags r:id="rId1"/>
    </p:custDataLst>
    <p:extLst>
      <p:ext uri="{BB962C8B-B14F-4D97-AF65-F5344CB8AC3E}">
        <p14:creationId xmlns:p14="http://schemas.microsoft.com/office/powerpoint/2010/main" val="20145769"/>
      </p:ext>
    </p:extLst>
  </p:cSld>
  <p:clrMapOvr>
    <a:masterClrMapping/>
  </p:clrMapOvr>
  <mc:AlternateContent xmlns:mc="http://schemas.openxmlformats.org/markup-compatibility/2006" xmlns:p14="http://schemas.microsoft.com/office/powerpoint/2010/main">
    <mc:Choice Requires="p14">
      <p:transition spd="slow" p14:dur="2000" advTm="52052"/>
    </mc:Choice>
    <mc:Fallback xmlns="">
      <p:transition spd="slow" advTm="5205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2"/>
                                        </p:tgtEl>
                                      </p:cBhvr>
                                    </p:cmd>
                                  </p:childTnLst>
                                </p:cTn>
                              </p:par>
                              <p:par>
                                <p:cTn id="7" presetID="1" presetClass="entr" presetSubtype="0" fill="hold" grpId="0" nodeType="withEffect">
                                  <p:stCondLst>
                                    <p:cond delay="0"/>
                                  </p:stCondLst>
                                  <p:childTnLst>
                                    <p:set>
                                      <p:cBhvr>
                                        <p:cTn id="8" dur="1" fill="hold">
                                          <p:stCondLst>
                                            <p:cond delay="0"/>
                                          </p:stCondLst>
                                        </p:cTn>
                                        <p:tgtEl>
                                          <p:spTgt spid="2"/>
                                        </p:tgtEl>
                                        <p:attrNameLst>
                                          <p:attrName>style.visibility</p:attrName>
                                        </p:attrNameLst>
                                      </p:cBhvr>
                                      <p:to>
                                        <p:strVal val="visible"/>
                                      </p:to>
                                    </p:set>
                                  </p:childTnLst>
                                </p:cTn>
                              </p:par>
                            </p:childTnLst>
                          </p:cTn>
                        </p:par>
                        <p:par>
                          <p:cTn id="9" fill="hold">
                            <p:stCondLst>
                              <p:cond delay="1"/>
                            </p:stCondLst>
                            <p:childTnLst>
                              <p:par>
                                <p:cTn id="10" presetID="10" presetClass="entr" presetSubtype="0" fill="hold" nodeType="afterEffect">
                                  <p:stCondLst>
                                    <p:cond delay="5000"/>
                                  </p:stCondLst>
                                  <p:childTnLst>
                                    <p:set>
                                      <p:cBhvr>
                                        <p:cTn id="11" dur="1" fill="hold">
                                          <p:stCondLst>
                                            <p:cond delay="0"/>
                                          </p:stCondLst>
                                        </p:cTn>
                                        <p:tgtEl>
                                          <p:spTgt spid="11"/>
                                        </p:tgtEl>
                                        <p:attrNameLst>
                                          <p:attrName>style.visibility</p:attrName>
                                        </p:attrNameLst>
                                      </p:cBhvr>
                                      <p:to>
                                        <p:strVal val="visible"/>
                                      </p:to>
                                    </p:set>
                                    <p:animEffect transition="in" filter="fade">
                                      <p:cBhvr>
                                        <p:cTn id="12" dur="1000"/>
                                        <p:tgtEl>
                                          <p:spTgt spid="11"/>
                                        </p:tgtEl>
                                      </p:cBhvr>
                                    </p:animEffect>
                                  </p:childTnLst>
                                </p:cTn>
                              </p:par>
                            </p:childTnLst>
                          </p:cTn>
                        </p:par>
                        <p:par>
                          <p:cTn id="13" fill="hold">
                            <p:stCondLst>
                              <p:cond delay="6001"/>
                            </p:stCondLst>
                            <p:childTnLst>
                              <p:par>
                                <p:cTn id="14" presetID="10" presetClass="entr" presetSubtype="0" fill="hold" nodeType="afterEffect">
                                  <p:stCondLst>
                                    <p:cond delay="5000"/>
                                  </p:stCondLst>
                                  <p:childTnLst>
                                    <p:set>
                                      <p:cBhvr>
                                        <p:cTn id="15" dur="1" fill="hold">
                                          <p:stCondLst>
                                            <p:cond delay="0"/>
                                          </p:stCondLst>
                                        </p:cTn>
                                        <p:tgtEl>
                                          <p:spTgt spid="6"/>
                                        </p:tgtEl>
                                        <p:attrNameLst>
                                          <p:attrName>style.visibility</p:attrName>
                                        </p:attrNameLst>
                                      </p:cBhvr>
                                      <p:to>
                                        <p:strVal val="visible"/>
                                      </p:to>
                                    </p:set>
                                    <p:animEffect transition="in" filter="fade">
                                      <p:cBhvr>
                                        <p:cTn id="16" dur="1000"/>
                                        <p:tgtEl>
                                          <p:spTgt spid="6"/>
                                        </p:tgtEl>
                                      </p:cBhvr>
                                    </p:animEffect>
                                  </p:childTnLst>
                                </p:cTn>
                              </p:par>
                            </p:childTnLst>
                          </p:cTn>
                        </p:par>
                        <p:par>
                          <p:cTn id="17" fill="hold">
                            <p:stCondLst>
                              <p:cond delay="12001"/>
                            </p:stCondLst>
                            <p:childTnLst>
                              <p:par>
                                <p:cTn id="18" presetID="10" presetClass="entr" presetSubtype="0" fill="hold" nodeType="afterEffect">
                                  <p:stCondLst>
                                    <p:cond delay="5000"/>
                                  </p:stCondLst>
                                  <p:childTnLst>
                                    <p:set>
                                      <p:cBhvr>
                                        <p:cTn id="19" dur="1" fill="hold">
                                          <p:stCondLst>
                                            <p:cond delay="0"/>
                                          </p:stCondLst>
                                        </p:cTn>
                                        <p:tgtEl>
                                          <p:spTgt spid="7"/>
                                        </p:tgtEl>
                                        <p:attrNameLst>
                                          <p:attrName>style.visibility</p:attrName>
                                        </p:attrNameLst>
                                      </p:cBhvr>
                                      <p:to>
                                        <p:strVal val="visible"/>
                                      </p:to>
                                    </p:set>
                                    <p:animEffect transition="in" filter="fade">
                                      <p:cBhvr>
                                        <p:cTn id="20" dur="1000"/>
                                        <p:tgtEl>
                                          <p:spTgt spid="7"/>
                                        </p:tgtEl>
                                      </p:cBhvr>
                                    </p:animEffect>
                                  </p:childTnLst>
                                </p:cTn>
                              </p:par>
                            </p:childTnLst>
                          </p:cTn>
                        </p:par>
                        <p:par>
                          <p:cTn id="21" fill="hold">
                            <p:stCondLst>
                              <p:cond delay="18001"/>
                            </p:stCondLst>
                            <p:childTnLst>
                              <p:par>
                                <p:cTn id="22" presetID="10" presetClass="entr" presetSubtype="0" fill="hold" nodeType="afterEffect">
                                  <p:stCondLst>
                                    <p:cond delay="5000"/>
                                  </p:stCondLst>
                                  <p:childTnLst>
                                    <p:set>
                                      <p:cBhvr>
                                        <p:cTn id="23" dur="1" fill="hold">
                                          <p:stCondLst>
                                            <p:cond delay="0"/>
                                          </p:stCondLst>
                                        </p:cTn>
                                        <p:tgtEl>
                                          <p:spTgt spid="10"/>
                                        </p:tgtEl>
                                        <p:attrNameLst>
                                          <p:attrName>style.visibility</p:attrName>
                                        </p:attrNameLst>
                                      </p:cBhvr>
                                      <p:to>
                                        <p:strVal val="visible"/>
                                      </p:to>
                                    </p:set>
                                    <p:animEffect transition="in" filter="fade">
                                      <p:cBhvr>
                                        <p:cTn id="24" dur="1000"/>
                                        <p:tgtEl>
                                          <p:spTgt spid="10"/>
                                        </p:tgtEl>
                                      </p:cBhvr>
                                    </p:animEffect>
                                  </p:childTnLst>
                                </p:cTn>
                              </p:par>
                            </p:childTnLst>
                          </p:cTn>
                        </p:par>
                        <p:par>
                          <p:cTn id="25" fill="hold">
                            <p:stCondLst>
                              <p:cond delay="24001"/>
                            </p:stCondLst>
                            <p:childTnLst>
                              <p:par>
                                <p:cTn id="26" presetID="10" presetClass="entr" presetSubtype="0" fill="hold" nodeType="afterEffect">
                                  <p:stCondLst>
                                    <p:cond delay="5000"/>
                                  </p:stCondLst>
                                  <p:childTnLst>
                                    <p:set>
                                      <p:cBhvr>
                                        <p:cTn id="27" dur="1" fill="hold">
                                          <p:stCondLst>
                                            <p:cond delay="0"/>
                                          </p:stCondLst>
                                        </p:cTn>
                                        <p:tgtEl>
                                          <p:spTgt spid="5"/>
                                        </p:tgtEl>
                                        <p:attrNameLst>
                                          <p:attrName>style.visibility</p:attrName>
                                        </p:attrNameLst>
                                      </p:cBhvr>
                                      <p:to>
                                        <p:strVal val="visible"/>
                                      </p:to>
                                    </p:set>
                                    <p:animEffect transition="in" filter="fade">
                                      <p:cBhvr>
                                        <p:cTn id="28" dur="1000"/>
                                        <p:tgtEl>
                                          <p:spTgt spid="5"/>
                                        </p:tgtEl>
                                      </p:cBhvr>
                                    </p:animEffect>
                                  </p:childTnLst>
                                </p:cTn>
                              </p:par>
                            </p:childTnLst>
                          </p:cTn>
                        </p:par>
                        <p:par>
                          <p:cTn id="29" fill="hold">
                            <p:stCondLst>
                              <p:cond delay="30001"/>
                            </p:stCondLst>
                            <p:childTnLst>
                              <p:par>
                                <p:cTn id="30" presetID="10" presetClass="entr" presetSubtype="0" fill="hold" nodeType="afterEffect">
                                  <p:stCondLst>
                                    <p:cond delay="5000"/>
                                  </p:stCondLst>
                                  <p:childTnLst>
                                    <p:set>
                                      <p:cBhvr>
                                        <p:cTn id="31" dur="1" fill="hold">
                                          <p:stCondLst>
                                            <p:cond delay="0"/>
                                          </p:stCondLst>
                                        </p:cTn>
                                        <p:tgtEl>
                                          <p:spTgt spid="8"/>
                                        </p:tgtEl>
                                        <p:attrNameLst>
                                          <p:attrName>style.visibility</p:attrName>
                                        </p:attrNameLst>
                                      </p:cBhvr>
                                      <p:to>
                                        <p:strVal val="visible"/>
                                      </p:to>
                                    </p:set>
                                    <p:animEffect transition="in" filter="fade">
                                      <p:cBhvr>
                                        <p:cTn id="32" dur="1000"/>
                                        <p:tgtEl>
                                          <p:spTgt spid="8"/>
                                        </p:tgtEl>
                                      </p:cBhvr>
                                    </p:animEffect>
                                  </p:childTnLst>
                                </p:cTn>
                              </p:par>
                            </p:childTnLst>
                          </p:cTn>
                        </p:par>
                        <p:par>
                          <p:cTn id="33" fill="hold">
                            <p:stCondLst>
                              <p:cond delay="36001"/>
                            </p:stCondLst>
                            <p:childTnLst>
                              <p:par>
                                <p:cTn id="34" presetID="10" presetClass="entr" presetSubtype="0" fill="hold" nodeType="afterEffect">
                                  <p:stCondLst>
                                    <p:cond delay="5000"/>
                                  </p:stCondLst>
                                  <p:childTnLst>
                                    <p:set>
                                      <p:cBhvr>
                                        <p:cTn id="35" dur="1" fill="hold">
                                          <p:stCondLst>
                                            <p:cond delay="0"/>
                                          </p:stCondLst>
                                        </p:cTn>
                                        <p:tgtEl>
                                          <p:spTgt spid="9"/>
                                        </p:tgtEl>
                                        <p:attrNameLst>
                                          <p:attrName>style.visibility</p:attrName>
                                        </p:attrNameLst>
                                      </p:cBhvr>
                                      <p:to>
                                        <p:strVal val="visible"/>
                                      </p:to>
                                    </p:set>
                                    <p:animEffect transition="in" filter="fade">
                                      <p:cBhvr>
                                        <p:cTn id="36" dur="1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37" fill="hold" display="0">
                  <p:stCondLst>
                    <p:cond delay="indefinite"/>
                  </p:stCondLst>
                  <p:endCondLst>
                    <p:cond evt="onStopAudio" delay="0">
                      <p:tgtEl>
                        <p:sldTgt/>
                      </p:tgtEl>
                    </p:cond>
                  </p:endCondLst>
                </p:cTn>
                <p:tgtEl>
                  <p:spTgt spid="12"/>
                </p:tgtEl>
              </p:cMediaNode>
            </p:audio>
          </p:childTnLst>
        </p:cTn>
      </p:par>
    </p:tnLst>
    <p:bldLst>
      <p:bldP spid="2"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23"/>
        <p:cNvGrpSpPr/>
        <p:nvPr/>
      </p:nvGrpSpPr>
      <p:grpSpPr>
        <a:xfrm>
          <a:off x="0" y="0"/>
          <a:ext cx="0" cy="0"/>
          <a:chOff x="0" y="0"/>
          <a:chExt cx="0" cy="0"/>
        </a:xfrm>
      </p:grpSpPr>
      <p:sp>
        <p:nvSpPr>
          <p:cNvPr id="124" name="Google Shape;124;p14"/>
          <p:cNvSpPr txBox="1">
            <a:spLocks noGrp="1"/>
          </p:cNvSpPr>
          <p:nvPr>
            <p:ph type="ctrTitle"/>
          </p:nvPr>
        </p:nvSpPr>
        <p:spPr>
          <a:xfrm>
            <a:off x="2420500" y="2058201"/>
            <a:ext cx="7350800" cy="911467"/>
          </a:xfrm>
          <a:prstGeom prst="rect">
            <a:avLst/>
          </a:prstGeom>
        </p:spPr>
        <p:txBody>
          <a:bodyPr spcFirstLastPara="1" vert="horz" wrap="square" lIns="121900" tIns="121900" rIns="121900" bIns="121900" rtlCol="0" anchor="b" anchorCtr="0">
            <a:noAutofit/>
          </a:bodyPr>
          <a:lstStyle/>
          <a:p>
            <a:r>
              <a:rPr lang="en-US" dirty="0"/>
              <a:t>Introduction</a:t>
            </a:r>
            <a:endParaRPr dirty="0"/>
          </a:p>
        </p:txBody>
      </p:sp>
      <p:sp>
        <p:nvSpPr>
          <p:cNvPr id="125" name="Google Shape;125;p14"/>
          <p:cNvSpPr txBox="1">
            <a:spLocks noGrp="1"/>
          </p:cNvSpPr>
          <p:nvPr>
            <p:ph type="subTitle" idx="1"/>
          </p:nvPr>
        </p:nvSpPr>
        <p:spPr>
          <a:xfrm>
            <a:off x="2420500" y="3117008"/>
            <a:ext cx="7350800" cy="522119"/>
          </a:xfrm>
          <a:prstGeom prst="rect">
            <a:avLst/>
          </a:prstGeom>
        </p:spPr>
        <p:txBody>
          <a:bodyPr spcFirstLastPara="1" vert="horz" wrap="square" lIns="121900" tIns="121900" rIns="121900" bIns="121900" rtlCol="0" anchor="t" anchorCtr="0">
            <a:noAutofit/>
          </a:bodyPr>
          <a:lstStyle/>
          <a:p>
            <a:pPr marL="0" indent="0"/>
            <a:r>
              <a:rPr lang="en-US" dirty="0"/>
              <a:t>Casino Inc.</a:t>
            </a:r>
          </a:p>
          <a:p>
            <a:pPr marL="0" indent="0"/>
            <a:endParaRPr lang="en-US" dirty="0"/>
          </a:p>
          <a:p>
            <a:pPr marL="0" indent="0"/>
            <a:endParaRPr dirty="0"/>
          </a:p>
        </p:txBody>
      </p:sp>
      <p:sp>
        <p:nvSpPr>
          <p:cNvPr id="126" name="Google Shape;126;p14"/>
          <p:cNvSpPr txBox="1">
            <a:spLocks noGrp="1"/>
          </p:cNvSpPr>
          <p:nvPr>
            <p:ph type="sldNum" idx="12"/>
          </p:nvPr>
        </p:nvSpPr>
        <p:spPr>
          <a:prstGeom prst="rect">
            <a:avLst/>
          </a:prstGeom>
        </p:spPr>
        <p:txBody>
          <a:bodyPr spcFirstLastPara="1" vert="horz" wrap="square" lIns="121900" tIns="121900" rIns="121900" bIns="121900" rtlCol="0" anchor="t" anchorCtr="0">
            <a:noAutofit/>
          </a:bodyPr>
          <a:lstStyle/>
          <a:p>
            <a:pPr algn="l"/>
            <a:fld id="{00000000-1234-1234-1234-123412341234}" type="slidenum">
              <a:rPr lang="en"/>
              <a:pPr algn="l"/>
              <a:t>3</a:t>
            </a:fld>
            <a:endParaRPr/>
          </a:p>
        </p:txBody>
      </p:sp>
      <p:sp>
        <p:nvSpPr>
          <p:cNvPr id="2" name="TextBox 1">
            <a:extLst>
              <a:ext uri="{FF2B5EF4-FFF2-40B4-BE49-F238E27FC236}">
                <a16:creationId xmlns:a16="http://schemas.microsoft.com/office/drawing/2014/main" id="{FFE48C67-C25D-4D65-B6BA-172C6799A47A}"/>
              </a:ext>
            </a:extLst>
          </p:cNvPr>
          <p:cNvSpPr txBox="1"/>
          <p:nvPr/>
        </p:nvSpPr>
        <p:spPr>
          <a:xfrm rot="10800000" flipH="1" flipV="1">
            <a:off x="3107938" y="3639127"/>
            <a:ext cx="5975923" cy="923330"/>
          </a:xfrm>
          <a:prstGeom prst="rect">
            <a:avLst/>
          </a:prstGeom>
          <a:noFill/>
        </p:spPr>
        <p:txBody>
          <a:bodyPr wrap="square" rtlCol="0">
            <a:spAutoFit/>
          </a:bodyPr>
          <a:lstStyle/>
          <a:p>
            <a:r>
              <a:rPr lang="en-US" dirty="0"/>
              <a:t>Tile based Casino management game.</a:t>
            </a:r>
          </a:p>
          <a:p>
            <a:r>
              <a:rPr lang="en-US" dirty="0"/>
              <a:t>Building through AI.</a:t>
            </a:r>
          </a:p>
          <a:p>
            <a:r>
              <a:rPr lang="en-US" dirty="0"/>
              <a:t>Creativity and freedom!</a:t>
            </a:r>
          </a:p>
        </p:txBody>
      </p:sp>
      <p:pic>
        <p:nvPicPr>
          <p:cNvPr id="4" name="Audio 3">
            <a:hlinkClick r:id="" action="ppaction://media"/>
            <a:extLst>
              <a:ext uri="{FF2B5EF4-FFF2-40B4-BE49-F238E27FC236}">
                <a16:creationId xmlns:a16="http://schemas.microsoft.com/office/drawing/2014/main" id="{47EBD027-6DED-43CF-8A49-4B173A0BF80F}"/>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1088935327"/>
      </p:ext>
    </p:extLst>
  </p:cSld>
  <p:clrMapOvr>
    <a:masterClrMapping/>
  </p:clrMapOvr>
  <mc:AlternateContent xmlns:mc="http://schemas.openxmlformats.org/markup-compatibility/2006" xmlns:p14="http://schemas.microsoft.com/office/powerpoint/2010/main">
    <mc:Choice Requires="p14">
      <p:transition spd="slow" p14:dur="2000" advTm="18798"/>
    </mc:Choice>
    <mc:Fallback xmlns="">
      <p:transition spd="slow" advTm="1879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64"/>
        <p:cNvGrpSpPr/>
        <p:nvPr/>
      </p:nvGrpSpPr>
      <p:grpSpPr>
        <a:xfrm>
          <a:off x="0" y="0"/>
          <a:ext cx="0" cy="0"/>
          <a:chOff x="0" y="0"/>
          <a:chExt cx="0" cy="0"/>
        </a:xfrm>
      </p:grpSpPr>
      <p:sp>
        <p:nvSpPr>
          <p:cNvPr id="166" name="Google Shape;166;p18"/>
          <p:cNvSpPr txBox="1">
            <a:spLocks noGrp="1"/>
          </p:cNvSpPr>
          <p:nvPr>
            <p:ph type="title"/>
          </p:nvPr>
        </p:nvSpPr>
        <p:spPr>
          <a:prstGeom prst="rect">
            <a:avLst/>
          </a:prstGeom>
        </p:spPr>
        <p:txBody>
          <a:bodyPr spcFirstLastPara="1" vert="horz" wrap="square" lIns="121900" tIns="121900" rIns="121900" bIns="121900" rtlCol="0" anchor="t" anchorCtr="0">
            <a:noAutofit/>
          </a:bodyPr>
          <a:lstStyle/>
          <a:p>
            <a:r>
              <a:rPr lang="en-US" dirty="0"/>
              <a:t>Goals</a:t>
            </a:r>
            <a:endParaRPr dirty="0"/>
          </a:p>
        </p:txBody>
      </p:sp>
      <p:sp>
        <p:nvSpPr>
          <p:cNvPr id="165" name="Google Shape;165;p18"/>
          <p:cNvSpPr txBox="1">
            <a:spLocks noGrp="1"/>
          </p:cNvSpPr>
          <p:nvPr>
            <p:ph type="body" idx="1"/>
          </p:nvPr>
        </p:nvSpPr>
        <p:spPr>
          <a:xfrm>
            <a:off x="1182200" y="2410104"/>
            <a:ext cx="4746800" cy="4573200"/>
          </a:xfrm>
          <a:prstGeom prst="rect">
            <a:avLst/>
          </a:prstGeom>
        </p:spPr>
        <p:txBody>
          <a:bodyPr spcFirstLastPara="1" vert="horz" wrap="square" lIns="121900" tIns="121900" rIns="121900" bIns="121900" rtlCol="0" anchor="t" anchorCtr="0">
            <a:noAutofit/>
          </a:bodyPr>
          <a:lstStyle/>
          <a:p>
            <a:pPr marL="0" indent="0">
              <a:buNone/>
            </a:pPr>
            <a:r>
              <a:rPr lang="en-US" b="1" dirty="0"/>
              <a:t>Playable game</a:t>
            </a:r>
            <a:endParaRPr b="1" dirty="0"/>
          </a:p>
          <a:p>
            <a:pPr marL="0" indent="0">
              <a:buNone/>
            </a:pPr>
            <a:r>
              <a:rPr lang="en-US" dirty="0"/>
              <a:t>I want to make a playable game in the 18/20 weeks that the block takes, with at least minimum features to show off a nice portfolio piece.</a:t>
            </a:r>
            <a:endParaRPr dirty="0"/>
          </a:p>
        </p:txBody>
      </p:sp>
      <p:sp>
        <p:nvSpPr>
          <p:cNvPr id="167" name="Google Shape;167;p18"/>
          <p:cNvSpPr txBox="1">
            <a:spLocks noGrp="1"/>
          </p:cNvSpPr>
          <p:nvPr>
            <p:ph type="body" idx="2"/>
          </p:nvPr>
        </p:nvSpPr>
        <p:spPr>
          <a:xfrm>
            <a:off x="6214540" y="2410104"/>
            <a:ext cx="4746800" cy="4573200"/>
          </a:xfrm>
          <a:prstGeom prst="rect">
            <a:avLst/>
          </a:prstGeom>
        </p:spPr>
        <p:txBody>
          <a:bodyPr spcFirstLastPara="1" vert="horz" wrap="square" lIns="121900" tIns="121900" rIns="121900" bIns="121900" rtlCol="0" anchor="t" anchorCtr="0">
            <a:noAutofit/>
          </a:bodyPr>
          <a:lstStyle/>
          <a:p>
            <a:pPr marL="0" indent="0">
              <a:buNone/>
            </a:pPr>
            <a:r>
              <a:rPr lang="en-US" b="1" dirty="0"/>
              <a:t>Learning of new AI systems</a:t>
            </a:r>
            <a:endParaRPr b="1" dirty="0"/>
          </a:p>
          <a:p>
            <a:pPr marL="0" indent="0">
              <a:buNone/>
            </a:pPr>
            <a:r>
              <a:rPr lang="en-US" dirty="0"/>
              <a:t>To further my portfolio, I wanted to use a GOAP AI system for the ai, as I have not used that before, and I think that would be a good thing to have used at least once, and it’s a good system for the AI in this type of games.</a:t>
            </a:r>
            <a:endParaRPr dirty="0"/>
          </a:p>
        </p:txBody>
      </p:sp>
      <p:sp>
        <p:nvSpPr>
          <p:cNvPr id="168" name="Google Shape;168;p18"/>
          <p:cNvSpPr txBox="1">
            <a:spLocks noGrp="1"/>
          </p:cNvSpPr>
          <p:nvPr>
            <p:ph type="sldNum" idx="12"/>
          </p:nvPr>
        </p:nvSpPr>
        <p:spPr>
          <a:prstGeom prst="rect">
            <a:avLst/>
          </a:prstGeom>
        </p:spPr>
        <p:txBody>
          <a:bodyPr spcFirstLastPara="1" vert="horz" wrap="square" lIns="121900" tIns="121900" rIns="121900" bIns="121900" rtlCol="0" anchor="t" anchorCtr="0">
            <a:noAutofit/>
          </a:bodyPr>
          <a:lstStyle/>
          <a:p>
            <a:pPr algn="l"/>
            <a:fld id="{00000000-1234-1234-1234-123412341234}" type="slidenum">
              <a:rPr lang="en"/>
              <a:pPr algn="l"/>
              <a:t>4</a:t>
            </a:fld>
            <a:endParaRPr/>
          </a:p>
        </p:txBody>
      </p:sp>
      <p:pic>
        <p:nvPicPr>
          <p:cNvPr id="5" name="Audio 4">
            <a:hlinkClick r:id="" action="ppaction://media"/>
            <a:extLst>
              <a:ext uri="{FF2B5EF4-FFF2-40B4-BE49-F238E27FC236}">
                <a16:creationId xmlns:a16="http://schemas.microsoft.com/office/drawing/2014/main" id="{B672386E-197A-4FAC-94A7-3AD55ECC90F9}"/>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2823608242"/>
      </p:ext>
    </p:extLst>
  </p:cSld>
  <p:clrMapOvr>
    <a:masterClrMapping/>
  </p:clrMapOvr>
  <mc:AlternateContent xmlns:mc="http://schemas.openxmlformats.org/markup-compatibility/2006" xmlns:p14="http://schemas.microsoft.com/office/powerpoint/2010/main">
    <mc:Choice Requires="p14">
      <p:transition spd="slow" p14:dur="2000" advTm="25810"/>
    </mc:Choice>
    <mc:Fallback xmlns="">
      <p:transition spd="slow" advTm="2581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72"/>
        <p:cNvGrpSpPr/>
        <p:nvPr/>
      </p:nvGrpSpPr>
      <p:grpSpPr>
        <a:xfrm>
          <a:off x="0" y="0"/>
          <a:ext cx="0" cy="0"/>
          <a:chOff x="0" y="0"/>
          <a:chExt cx="0" cy="0"/>
        </a:xfrm>
      </p:grpSpPr>
      <p:sp>
        <p:nvSpPr>
          <p:cNvPr id="173" name="Google Shape;173;p19"/>
          <p:cNvSpPr txBox="1">
            <a:spLocks noGrp="1"/>
          </p:cNvSpPr>
          <p:nvPr>
            <p:ph type="title"/>
          </p:nvPr>
        </p:nvSpPr>
        <p:spPr>
          <a:xfrm>
            <a:off x="4519200" y="411128"/>
            <a:ext cx="3153600" cy="1143200"/>
          </a:xfrm>
          <a:prstGeom prst="rect">
            <a:avLst/>
          </a:prstGeom>
        </p:spPr>
        <p:txBody>
          <a:bodyPr spcFirstLastPara="1" vert="horz" wrap="square" lIns="121900" tIns="121900" rIns="121900" bIns="121900" rtlCol="0" anchor="t" anchorCtr="0">
            <a:noAutofit/>
          </a:bodyPr>
          <a:lstStyle/>
          <a:p>
            <a:pPr algn="ctr"/>
            <a:r>
              <a:rPr lang="en-US" sz="6000" dirty="0"/>
              <a:t>Influence</a:t>
            </a:r>
            <a:endParaRPr sz="6000" dirty="0"/>
          </a:p>
        </p:txBody>
      </p:sp>
      <p:sp>
        <p:nvSpPr>
          <p:cNvPr id="174" name="Google Shape;174;p19"/>
          <p:cNvSpPr txBox="1">
            <a:spLocks noGrp="1"/>
          </p:cNvSpPr>
          <p:nvPr>
            <p:ph type="body" idx="1"/>
          </p:nvPr>
        </p:nvSpPr>
        <p:spPr>
          <a:xfrm>
            <a:off x="295563" y="4366535"/>
            <a:ext cx="3153600" cy="798433"/>
          </a:xfrm>
          <a:prstGeom prst="rect">
            <a:avLst/>
          </a:prstGeom>
        </p:spPr>
        <p:txBody>
          <a:bodyPr spcFirstLastPara="1" vert="horz" wrap="square" lIns="121900" tIns="121900" rIns="121900" bIns="121900" rtlCol="0" anchor="t" anchorCtr="0">
            <a:noAutofit/>
          </a:bodyPr>
          <a:lstStyle/>
          <a:p>
            <a:pPr marL="0" indent="0">
              <a:buNone/>
            </a:pPr>
            <a:r>
              <a:rPr lang="en-US" b="1" dirty="0"/>
              <a:t>Another Brick in the Mall</a:t>
            </a:r>
            <a:endParaRPr b="1" dirty="0"/>
          </a:p>
        </p:txBody>
      </p:sp>
      <p:sp>
        <p:nvSpPr>
          <p:cNvPr id="175" name="Google Shape;175;p19"/>
          <p:cNvSpPr txBox="1">
            <a:spLocks noGrp="1"/>
          </p:cNvSpPr>
          <p:nvPr>
            <p:ph type="body" idx="2"/>
          </p:nvPr>
        </p:nvSpPr>
        <p:spPr>
          <a:xfrm>
            <a:off x="5495635" y="2630567"/>
            <a:ext cx="3153600" cy="798433"/>
          </a:xfrm>
          <a:prstGeom prst="rect">
            <a:avLst/>
          </a:prstGeom>
        </p:spPr>
        <p:txBody>
          <a:bodyPr spcFirstLastPara="1" vert="horz" wrap="square" lIns="121900" tIns="121900" rIns="121900" bIns="121900" rtlCol="0" anchor="t" anchorCtr="0">
            <a:noAutofit/>
          </a:bodyPr>
          <a:lstStyle/>
          <a:p>
            <a:pPr marL="0" indent="0">
              <a:buNone/>
            </a:pPr>
            <a:r>
              <a:rPr lang="en-US" b="1" dirty="0"/>
              <a:t>Prison Architect</a:t>
            </a:r>
            <a:endParaRPr b="1" dirty="0"/>
          </a:p>
        </p:txBody>
      </p:sp>
      <p:sp>
        <p:nvSpPr>
          <p:cNvPr id="176" name="Google Shape;176;p19"/>
          <p:cNvSpPr txBox="1">
            <a:spLocks noGrp="1"/>
          </p:cNvSpPr>
          <p:nvPr>
            <p:ph type="body" idx="3"/>
          </p:nvPr>
        </p:nvSpPr>
        <p:spPr>
          <a:xfrm>
            <a:off x="8506140" y="5058882"/>
            <a:ext cx="3153600" cy="676051"/>
          </a:xfrm>
          <a:prstGeom prst="rect">
            <a:avLst/>
          </a:prstGeom>
        </p:spPr>
        <p:txBody>
          <a:bodyPr spcFirstLastPara="1" vert="horz" wrap="square" lIns="121900" tIns="121900" rIns="121900" bIns="121900" rtlCol="0" anchor="t" anchorCtr="0">
            <a:noAutofit/>
          </a:bodyPr>
          <a:lstStyle/>
          <a:p>
            <a:pPr marL="0" indent="0">
              <a:buNone/>
            </a:pPr>
            <a:r>
              <a:rPr lang="en-US" b="1" dirty="0"/>
              <a:t>Academia: School simulator</a:t>
            </a:r>
            <a:endParaRPr b="1" dirty="0"/>
          </a:p>
          <a:p>
            <a:pPr marL="0" indent="0">
              <a:buNone/>
            </a:pPr>
            <a:endParaRPr dirty="0"/>
          </a:p>
        </p:txBody>
      </p:sp>
      <p:sp>
        <p:nvSpPr>
          <p:cNvPr id="177" name="Google Shape;177;p19"/>
          <p:cNvSpPr txBox="1">
            <a:spLocks noGrp="1"/>
          </p:cNvSpPr>
          <p:nvPr>
            <p:ph type="sldNum" idx="12"/>
          </p:nvPr>
        </p:nvSpPr>
        <p:spPr>
          <a:prstGeom prst="rect">
            <a:avLst/>
          </a:prstGeom>
        </p:spPr>
        <p:txBody>
          <a:bodyPr spcFirstLastPara="1" vert="horz" wrap="square" lIns="121900" tIns="121900" rIns="121900" bIns="121900" rtlCol="0" anchor="t" anchorCtr="0">
            <a:noAutofit/>
          </a:bodyPr>
          <a:lstStyle/>
          <a:p>
            <a:pPr algn="l"/>
            <a:fld id="{00000000-1234-1234-1234-123412341234}" type="slidenum">
              <a:rPr lang="en"/>
              <a:pPr algn="l"/>
              <a:t>5</a:t>
            </a:fld>
            <a:endParaRPr/>
          </a:p>
        </p:txBody>
      </p:sp>
      <p:pic>
        <p:nvPicPr>
          <p:cNvPr id="3" name="Picture 2">
            <a:extLst>
              <a:ext uri="{FF2B5EF4-FFF2-40B4-BE49-F238E27FC236}">
                <a16:creationId xmlns:a16="http://schemas.microsoft.com/office/drawing/2014/main" id="{1869CA70-5DD3-415D-B334-B9E6FBC5561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95563" y="1693032"/>
            <a:ext cx="5200072" cy="2925040"/>
          </a:xfrm>
          <a:prstGeom prst="rect">
            <a:avLst/>
          </a:prstGeom>
        </p:spPr>
      </p:pic>
      <p:pic>
        <p:nvPicPr>
          <p:cNvPr id="7" name="Picture 6">
            <a:extLst>
              <a:ext uri="{FF2B5EF4-FFF2-40B4-BE49-F238E27FC236}">
                <a16:creationId xmlns:a16="http://schemas.microsoft.com/office/drawing/2014/main" id="{620B1FB8-39C1-4081-97AC-B532E4B3BEB7}"/>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591405" y="1666360"/>
            <a:ext cx="4406598" cy="3525279"/>
          </a:xfrm>
          <a:prstGeom prst="rect">
            <a:avLst/>
          </a:prstGeom>
        </p:spPr>
      </p:pic>
      <p:pic>
        <p:nvPicPr>
          <p:cNvPr id="5" name="Picture 4">
            <a:extLst>
              <a:ext uri="{FF2B5EF4-FFF2-40B4-BE49-F238E27FC236}">
                <a16:creationId xmlns:a16="http://schemas.microsoft.com/office/drawing/2014/main" id="{A52FA195-6429-4C17-96A8-ADC37C807A0F}"/>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592945" y="3155552"/>
            <a:ext cx="4394225" cy="3525280"/>
          </a:xfrm>
          <a:prstGeom prst="rect">
            <a:avLst/>
          </a:prstGeom>
        </p:spPr>
      </p:pic>
      <p:pic>
        <p:nvPicPr>
          <p:cNvPr id="9" name="Audio 8">
            <a:hlinkClick r:id="" action="ppaction://media"/>
            <a:extLst>
              <a:ext uri="{FF2B5EF4-FFF2-40B4-BE49-F238E27FC236}">
                <a16:creationId xmlns:a16="http://schemas.microsoft.com/office/drawing/2014/main" id="{A367C3CB-0E86-44CD-806B-F2EC231D081C}"/>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1566339567"/>
      </p:ext>
    </p:extLst>
  </p:cSld>
  <p:clrMapOvr>
    <a:masterClrMapping/>
  </p:clrMapOvr>
  <mc:AlternateContent xmlns:mc="http://schemas.openxmlformats.org/markup-compatibility/2006" xmlns:p14="http://schemas.microsoft.com/office/powerpoint/2010/main">
    <mc:Choice Requires="p14">
      <p:transition spd="slow" p14:dur="2000" advTm="23819"/>
    </mc:Choice>
    <mc:Fallback xmlns="">
      <p:transition spd="slow" advTm="2381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9"/>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252"/>
        <p:cNvGrpSpPr/>
        <p:nvPr/>
      </p:nvGrpSpPr>
      <p:grpSpPr>
        <a:xfrm>
          <a:off x="0" y="0"/>
          <a:ext cx="0" cy="0"/>
          <a:chOff x="0" y="0"/>
          <a:chExt cx="0" cy="0"/>
        </a:xfrm>
      </p:grpSpPr>
      <p:sp>
        <p:nvSpPr>
          <p:cNvPr id="253" name="Google Shape;253;p28"/>
          <p:cNvSpPr txBox="1">
            <a:spLocks noGrp="1"/>
          </p:cNvSpPr>
          <p:nvPr>
            <p:ph type="title"/>
          </p:nvPr>
        </p:nvSpPr>
        <p:spPr>
          <a:prstGeom prst="rect">
            <a:avLst/>
          </a:prstGeom>
        </p:spPr>
        <p:txBody>
          <a:bodyPr spcFirstLastPara="1" vert="horz" wrap="square" lIns="121900" tIns="121900" rIns="121900" bIns="121900" rtlCol="0" anchor="t" anchorCtr="0">
            <a:noAutofit/>
          </a:bodyPr>
          <a:lstStyle/>
          <a:p>
            <a:r>
              <a:rPr lang="en-US" dirty="0"/>
              <a:t>Specifications</a:t>
            </a:r>
            <a:endParaRPr dirty="0"/>
          </a:p>
        </p:txBody>
      </p:sp>
      <p:sp>
        <p:nvSpPr>
          <p:cNvPr id="254" name="Google Shape;254;p28"/>
          <p:cNvSpPr txBox="1">
            <a:spLocks noGrp="1"/>
          </p:cNvSpPr>
          <p:nvPr>
            <p:ph type="body" idx="1"/>
          </p:nvPr>
        </p:nvSpPr>
        <p:spPr>
          <a:xfrm>
            <a:off x="1206133" y="1955800"/>
            <a:ext cx="3124800" cy="1740000"/>
          </a:xfrm>
          <a:prstGeom prst="rect">
            <a:avLst/>
          </a:prstGeom>
        </p:spPr>
        <p:txBody>
          <a:bodyPr spcFirstLastPara="1" vert="horz" wrap="square" lIns="121900" tIns="121900" rIns="121900" bIns="121900" rtlCol="0" anchor="t" anchorCtr="0">
            <a:normAutofit lnSpcReduction="10000"/>
          </a:bodyPr>
          <a:lstStyle/>
          <a:p>
            <a:pPr marL="0" indent="0">
              <a:buNone/>
            </a:pPr>
            <a:r>
              <a:rPr lang="en-US" b="1" dirty="0"/>
              <a:t>Gameplay Loop</a:t>
            </a:r>
            <a:endParaRPr b="1" dirty="0"/>
          </a:p>
          <a:p>
            <a:pPr lvl="0">
              <a:buFont typeface="+mj-lt"/>
              <a:buAutoNum type="arabicPeriod"/>
            </a:pPr>
            <a:r>
              <a:rPr lang="en-US" sz="1000" dirty="0"/>
              <a:t>The player spends his money to expand the casino.</a:t>
            </a:r>
          </a:p>
          <a:p>
            <a:pPr lvl="0">
              <a:buFont typeface="+mj-lt"/>
              <a:buAutoNum type="arabicPeriod"/>
            </a:pPr>
            <a:r>
              <a:rPr lang="en-US" sz="1000" dirty="0"/>
              <a:t>The casino is being built by the ai’s.</a:t>
            </a:r>
          </a:p>
          <a:p>
            <a:pPr lvl="0">
              <a:buFont typeface="+mj-lt"/>
              <a:buAutoNum type="arabicPeriod"/>
            </a:pPr>
            <a:r>
              <a:rPr lang="en-US" sz="1000" dirty="0"/>
              <a:t>Guests come to play games in the casino making the player money.</a:t>
            </a:r>
          </a:p>
          <a:p>
            <a:pPr lvl="0">
              <a:buFont typeface="+mj-lt"/>
              <a:buAutoNum type="arabicPeriod"/>
            </a:pPr>
            <a:r>
              <a:rPr lang="en-US" sz="1000" dirty="0"/>
              <a:t>Return to step 1.</a:t>
            </a:r>
          </a:p>
        </p:txBody>
      </p:sp>
      <p:sp>
        <p:nvSpPr>
          <p:cNvPr id="257" name="Google Shape;257;p28"/>
          <p:cNvSpPr txBox="1">
            <a:spLocks noGrp="1"/>
          </p:cNvSpPr>
          <p:nvPr>
            <p:ph type="body" idx="2"/>
          </p:nvPr>
        </p:nvSpPr>
        <p:spPr>
          <a:xfrm>
            <a:off x="4490893" y="4064000"/>
            <a:ext cx="3124800" cy="1740000"/>
          </a:xfrm>
          <a:prstGeom prst="rect">
            <a:avLst/>
          </a:prstGeom>
        </p:spPr>
        <p:txBody>
          <a:bodyPr spcFirstLastPara="1" vert="horz" wrap="square" lIns="121900" tIns="121900" rIns="121900" bIns="121900" rtlCol="0" anchor="t" anchorCtr="0">
            <a:noAutofit/>
          </a:bodyPr>
          <a:lstStyle/>
          <a:p>
            <a:pPr marL="0" indent="0">
              <a:buNone/>
            </a:pPr>
            <a:r>
              <a:rPr lang="en-US" b="1" dirty="0"/>
              <a:t>Building system</a:t>
            </a:r>
          </a:p>
          <a:p>
            <a:pPr marL="0" indent="0">
              <a:buNone/>
            </a:pPr>
            <a:r>
              <a:rPr lang="en-US" sz="1600" dirty="0"/>
              <a:t>Indirect.</a:t>
            </a:r>
          </a:p>
          <a:p>
            <a:pPr marL="0" indent="0">
              <a:buNone/>
            </a:pPr>
            <a:r>
              <a:rPr lang="en-US" sz="1600" dirty="0"/>
              <a:t>player chooses.</a:t>
            </a:r>
          </a:p>
          <a:p>
            <a:pPr marL="0" indent="0">
              <a:buNone/>
            </a:pPr>
            <a:r>
              <a:rPr lang="en-US" sz="1600" dirty="0"/>
              <a:t>AI carries out.</a:t>
            </a:r>
          </a:p>
        </p:txBody>
      </p:sp>
      <p:sp>
        <p:nvSpPr>
          <p:cNvPr id="255" name="Google Shape;255;p28"/>
          <p:cNvSpPr txBox="1">
            <a:spLocks noGrp="1"/>
          </p:cNvSpPr>
          <p:nvPr>
            <p:ph type="body" idx="3"/>
          </p:nvPr>
        </p:nvSpPr>
        <p:spPr>
          <a:xfrm>
            <a:off x="4490893" y="1955800"/>
            <a:ext cx="3124800" cy="1740000"/>
          </a:xfrm>
          <a:prstGeom prst="rect">
            <a:avLst/>
          </a:prstGeom>
        </p:spPr>
        <p:txBody>
          <a:bodyPr spcFirstLastPara="1" vert="horz" wrap="square" lIns="121900" tIns="121900" rIns="121900" bIns="121900" rtlCol="0" anchor="t" anchorCtr="0">
            <a:noAutofit/>
          </a:bodyPr>
          <a:lstStyle/>
          <a:p>
            <a:pPr marL="0" indent="0">
              <a:buNone/>
            </a:pPr>
            <a:r>
              <a:rPr lang="en-US" b="1" dirty="0"/>
              <a:t>Theme</a:t>
            </a:r>
            <a:endParaRPr b="1" dirty="0"/>
          </a:p>
          <a:p>
            <a:pPr marL="0" indent="0">
              <a:buNone/>
            </a:pPr>
            <a:r>
              <a:rPr lang="en-US" sz="1600" dirty="0"/>
              <a:t>Top-down Tiles.</a:t>
            </a:r>
          </a:p>
          <a:p>
            <a:pPr marL="0" indent="0">
              <a:buNone/>
            </a:pPr>
            <a:r>
              <a:rPr lang="en-US" sz="1600" dirty="0"/>
              <a:t>Build your own Casino.</a:t>
            </a:r>
          </a:p>
        </p:txBody>
      </p:sp>
      <p:sp>
        <p:nvSpPr>
          <p:cNvPr id="260" name="Google Shape;260;p28"/>
          <p:cNvSpPr txBox="1">
            <a:spLocks noGrp="1"/>
          </p:cNvSpPr>
          <p:nvPr>
            <p:ph type="sldNum" idx="12"/>
          </p:nvPr>
        </p:nvSpPr>
        <p:spPr>
          <a:prstGeom prst="rect">
            <a:avLst/>
          </a:prstGeom>
        </p:spPr>
        <p:txBody>
          <a:bodyPr spcFirstLastPara="1" vert="horz" wrap="square" lIns="121900" tIns="121900" rIns="121900" bIns="121900" rtlCol="0" anchor="t" anchorCtr="0">
            <a:noAutofit/>
          </a:bodyPr>
          <a:lstStyle/>
          <a:p>
            <a:pPr algn="l"/>
            <a:fld id="{00000000-1234-1234-1234-123412341234}" type="slidenum">
              <a:rPr lang="en"/>
              <a:pPr algn="l"/>
              <a:t>6</a:t>
            </a:fld>
            <a:endParaRPr/>
          </a:p>
        </p:txBody>
      </p:sp>
      <p:sp>
        <p:nvSpPr>
          <p:cNvPr id="256" name="Google Shape;256;p28"/>
          <p:cNvSpPr txBox="1">
            <a:spLocks noGrp="1"/>
          </p:cNvSpPr>
          <p:nvPr>
            <p:ph type="body" idx="4294967295"/>
          </p:nvPr>
        </p:nvSpPr>
        <p:spPr>
          <a:xfrm>
            <a:off x="9067800" y="1955800"/>
            <a:ext cx="3124200" cy="1739900"/>
          </a:xfrm>
          <a:prstGeom prst="rect">
            <a:avLst/>
          </a:prstGeom>
        </p:spPr>
        <p:txBody>
          <a:bodyPr spcFirstLastPara="1" vert="horz" wrap="square" lIns="121900" tIns="121900" rIns="121900" bIns="121900" rtlCol="0" anchor="t" anchorCtr="0">
            <a:noAutofit/>
          </a:bodyPr>
          <a:lstStyle/>
          <a:p>
            <a:pPr marL="0" indent="0">
              <a:buNone/>
            </a:pPr>
            <a:r>
              <a:rPr lang="en-US" b="1" dirty="0"/>
              <a:t>Motivation</a:t>
            </a:r>
            <a:endParaRPr b="1" dirty="0"/>
          </a:p>
          <a:p>
            <a:pPr marL="0" indent="0">
              <a:buNone/>
            </a:pPr>
            <a:r>
              <a:rPr lang="en-US" sz="1600" dirty="0"/>
              <a:t>Creativity.</a:t>
            </a:r>
          </a:p>
          <a:p>
            <a:pPr marL="0" indent="0">
              <a:buNone/>
            </a:pPr>
            <a:r>
              <a:rPr lang="en-US" sz="1600" dirty="0"/>
              <a:t>Bigger is better.</a:t>
            </a:r>
            <a:endParaRPr sz="1600" dirty="0"/>
          </a:p>
        </p:txBody>
      </p:sp>
      <p:sp>
        <p:nvSpPr>
          <p:cNvPr id="258" name="Google Shape;258;p28"/>
          <p:cNvSpPr txBox="1">
            <a:spLocks noGrp="1"/>
          </p:cNvSpPr>
          <p:nvPr>
            <p:ph type="body" idx="4294967295"/>
          </p:nvPr>
        </p:nvSpPr>
        <p:spPr>
          <a:xfrm>
            <a:off x="0" y="4064000"/>
            <a:ext cx="3124200" cy="1739900"/>
          </a:xfrm>
          <a:prstGeom prst="rect">
            <a:avLst/>
          </a:prstGeom>
        </p:spPr>
        <p:txBody>
          <a:bodyPr spcFirstLastPara="1" vert="horz" wrap="square" lIns="121900" tIns="121900" rIns="121900" bIns="121900" rtlCol="0" anchor="t" anchorCtr="0">
            <a:noAutofit/>
          </a:bodyPr>
          <a:lstStyle/>
          <a:p>
            <a:pPr marL="0" indent="0">
              <a:buNone/>
            </a:pPr>
            <a:r>
              <a:rPr lang="en-US" b="1" dirty="0"/>
              <a:t>AI decision making</a:t>
            </a:r>
          </a:p>
          <a:p>
            <a:pPr marL="0" indent="0">
              <a:buNone/>
            </a:pPr>
            <a:r>
              <a:rPr lang="en-US" sz="1600" dirty="0"/>
              <a:t>GOAP.</a:t>
            </a:r>
          </a:p>
          <a:p>
            <a:pPr marL="0" indent="0">
              <a:buNone/>
            </a:pPr>
            <a:r>
              <a:rPr lang="en-US" sz="1600" dirty="0"/>
              <a:t>Utility Theory.</a:t>
            </a:r>
          </a:p>
          <a:p>
            <a:pPr marL="0" indent="0">
              <a:buNone/>
            </a:pPr>
            <a:endParaRPr sz="1600" dirty="0">
              <a:solidFill>
                <a:srgbClr val="FF0000"/>
              </a:solidFill>
            </a:endParaRPr>
          </a:p>
        </p:txBody>
      </p:sp>
      <p:sp>
        <p:nvSpPr>
          <p:cNvPr id="259" name="Google Shape;259;p28"/>
          <p:cNvSpPr txBox="1">
            <a:spLocks noGrp="1"/>
          </p:cNvSpPr>
          <p:nvPr>
            <p:ph type="body" idx="4294967295"/>
          </p:nvPr>
        </p:nvSpPr>
        <p:spPr>
          <a:xfrm>
            <a:off x="9067800" y="4064000"/>
            <a:ext cx="3124200" cy="1739900"/>
          </a:xfrm>
          <a:prstGeom prst="rect">
            <a:avLst/>
          </a:prstGeom>
        </p:spPr>
        <p:txBody>
          <a:bodyPr spcFirstLastPara="1" vert="horz" wrap="square" lIns="121900" tIns="121900" rIns="121900" bIns="121900" rtlCol="0" anchor="t" anchorCtr="0">
            <a:noAutofit/>
          </a:bodyPr>
          <a:lstStyle/>
          <a:p>
            <a:pPr marL="0" indent="0">
              <a:buNone/>
            </a:pPr>
            <a:r>
              <a:rPr lang="en-US" b="1" dirty="0" err="1"/>
              <a:t>HackNPlan</a:t>
            </a:r>
            <a:endParaRPr lang="en-US" b="1" dirty="0"/>
          </a:p>
          <a:p>
            <a:pPr marL="0" indent="0">
              <a:buNone/>
            </a:pPr>
            <a:r>
              <a:rPr lang="en-US" sz="1600" dirty="0"/>
              <a:t>Management tool.</a:t>
            </a:r>
          </a:p>
          <a:p>
            <a:pPr marL="0" indent="0">
              <a:buNone/>
            </a:pPr>
            <a:r>
              <a:rPr lang="en-US" sz="1600" dirty="0"/>
              <a:t>Kanban.</a:t>
            </a:r>
          </a:p>
          <a:p>
            <a:pPr marL="0" indent="0">
              <a:buNone/>
            </a:pPr>
            <a:endParaRPr sz="1600" dirty="0">
              <a:solidFill>
                <a:srgbClr val="FF0000"/>
              </a:solidFill>
            </a:endParaRPr>
          </a:p>
          <a:p>
            <a:pPr marL="0" indent="0">
              <a:buNone/>
            </a:pPr>
            <a:endParaRPr sz="1600" dirty="0"/>
          </a:p>
        </p:txBody>
      </p:sp>
      <p:pic>
        <p:nvPicPr>
          <p:cNvPr id="13" name="Picture 12">
            <a:extLst>
              <a:ext uri="{FF2B5EF4-FFF2-40B4-BE49-F238E27FC236}">
                <a16:creationId xmlns:a16="http://schemas.microsoft.com/office/drawing/2014/main" id="{2E0ADD6C-4100-4DFD-9F5C-524FEA5E7562}"/>
              </a:ext>
            </a:extLst>
          </p:cNvPr>
          <p:cNvPicPr>
            <a:picLocks noChangeAspect="1"/>
          </p:cNvPicPr>
          <p:nvPr/>
        </p:nvPicPr>
        <p:blipFill>
          <a:blip r:embed="rId18"/>
          <a:stretch>
            <a:fillRect/>
          </a:stretch>
        </p:blipFill>
        <p:spPr>
          <a:xfrm>
            <a:off x="1863297" y="1054000"/>
            <a:ext cx="9037156" cy="4286686"/>
          </a:xfrm>
          <a:prstGeom prst="rect">
            <a:avLst/>
          </a:prstGeom>
        </p:spPr>
      </p:pic>
      <p:pic>
        <p:nvPicPr>
          <p:cNvPr id="6" name="Recorded Sound">
            <a:hlinkClick r:id="" action="ppaction://media"/>
            <a:extLst>
              <a:ext uri="{FF2B5EF4-FFF2-40B4-BE49-F238E27FC236}">
                <a16:creationId xmlns:a16="http://schemas.microsoft.com/office/drawing/2014/main" id="{A7EC4A0A-4C4E-42E8-B0EF-D46CD6E07BD7}"/>
              </a:ext>
            </a:extLst>
          </p:cNvPr>
          <p:cNvPicPr>
            <a:picLocks noChangeAspect="1"/>
          </p:cNvPicPr>
          <p:nvPr>
            <a:audioFile r:link="rId3"/>
            <p:extLst>
              <p:ext uri="{DAA4B4D4-6D71-4841-9C94-3DE7FCFB9230}">
                <p14:media xmlns:p14="http://schemas.microsoft.com/office/powerpoint/2010/main" r:embed="rId2"/>
              </p:ext>
            </p:extLst>
          </p:nvPr>
        </p:nvPicPr>
        <p:blipFill>
          <a:blip r:embed="rId19"/>
          <a:stretch>
            <a:fillRect/>
          </a:stretch>
        </p:blipFill>
        <p:spPr>
          <a:xfrm>
            <a:off x="4611624" y="576920"/>
            <a:ext cx="609600" cy="609600"/>
          </a:xfrm>
          <a:prstGeom prst="rect">
            <a:avLst/>
          </a:prstGeom>
        </p:spPr>
      </p:pic>
      <p:pic>
        <p:nvPicPr>
          <p:cNvPr id="7" name="Recorded Sound">
            <a:hlinkClick r:id="" action="ppaction://media"/>
            <a:extLst>
              <a:ext uri="{FF2B5EF4-FFF2-40B4-BE49-F238E27FC236}">
                <a16:creationId xmlns:a16="http://schemas.microsoft.com/office/drawing/2014/main" id="{42B91018-9015-4F43-92C4-4B2EF7B7EFAD}"/>
              </a:ext>
            </a:extLst>
          </p:cNvPr>
          <p:cNvPicPr>
            <a:picLocks noChangeAspect="1"/>
          </p:cNvPicPr>
          <p:nvPr>
            <a:audioFile r:link="rId5"/>
            <p:extLst>
              <p:ext uri="{DAA4B4D4-6D71-4841-9C94-3DE7FCFB9230}">
                <p14:media xmlns:p14="http://schemas.microsoft.com/office/powerpoint/2010/main" r:embed="rId4"/>
              </p:ext>
            </p:extLst>
          </p:nvPr>
        </p:nvPicPr>
        <p:blipFill>
          <a:blip r:embed="rId19"/>
          <a:stretch>
            <a:fillRect/>
          </a:stretch>
        </p:blipFill>
        <p:spPr>
          <a:xfrm>
            <a:off x="5221224" y="2941343"/>
            <a:ext cx="609600" cy="609600"/>
          </a:xfrm>
          <a:prstGeom prst="rect">
            <a:avLst/>
          </a:prstGeom>
        </p:spPr>
      </p:pic>
      <p:pic>
        <p:nvPicPr>
          <p:cNvPr id="8" name="Recorded Sound">
            <a:hlinkClick r:id="" action="ppaction://media"/>
            <a:extLst>
              <a:ext uri="{FF2B5EF4-FFF2-40B4-BE49-F238E27FC236}">
                <a16:creationId xmlns:a16="http://schemas.microsoft.com/office/drawing/2014/main" id="{95821717-0645-4858-8419-EEBCB6C29940}"/>
              </a:ext>
            </a:extLst>
          </p:cNvPr>
          <p:cNvPicPr>
            <a:picLocks noChangeAspect="1"/>
          </p:cNvPicPr>
          <p:nvPr>
            <a:audioFile r:link="rId7"/>
            <p:extLst>
              <p:ext uri="{DAA4B4D4-6D71-4841-9C94-3DE7FCFB9230}">
                <p14:media xmlns:p14="http://schemas.microsoft.com/office/powerpoint/2010/main" r:embed="rId6"/>
              </p:ext>
            </p:extLst>
          </p:nvPr>
        </p:nvPicPr>
        <p:blipFill>
          <a:blip r:embed="rId19"/>
          <a:stretch>
            <a:fillRect/>
          </a:stretch>
        </p:blipFill>
        <p:spPr>
          <a:xfrm>
            <a:off x="2234184" y="3270300"/>
            <a:ext cx="609600" cy="609600"/>
          </a:xfrm>
          <a:prstGeom prst="rect">
            <a:avLst/>
          </a:prstGeom>
        </p:spPr>
      </p:pic>
      <p:pic>
        <p:nvPicPr>
          <p:cNvPr id="9" name="Recorded Sound">
            <a:hlinkClick r:id="" action="ppaction://media"/>
            <a:extLst>
              <a:ext uri="{FF2B5EF4-FFF2-40B4-BE49-F238E27FC236}">
                <a16:creationId xmlns:a16="http://schemas.microsoft.com/office/drawing/2014/main" id="{D0904746-7095-4D91-84C6-20874F9CC2BD}"/>
              </a:ext>
            </a:extLst>
          </p:cNvPr>
          <p:cNvPicPr>
            <a:picLocks noChangeAspect="1"/>
          </p:cNvPicPr>
          <p:nvPr>
            <a:audioFile r:link="rId9"/>
            <p:extLst>
              <p:ext uri="{DAA4B4D4-6D71-4841-9C94-3DE7FCFB9230}">
                <p14:media xmlns:p14="http://schemas.microsoft.com/office/powerpoint/2010/main" r:embed="rId8"/>
              </p:ext>
            </p:extLst>
          </p:nvPr>
        </p:nvPicPr>
        <p:blipFill>
          <a:blip r:embed="rId19"/>
          <a:stretch>
            <a:fillRect/>
          </a:stretch>
        </p:blipFill>
        <p:spPr>
          <a:xfrm>
            <a:off x="8278368" y="2965500"/>
            <a:ext cx="609600" cy="609600"/>
          </a:xfrm>
          <a:prstGeom prst="rect">
            <a:avLst/>
          </a:prstGeom>
        </p:spPr>
      </p:pic>
      <p:pic>
        <p:nvPicPr>
          <p:cNvPr id="10" name="Recorded Sound">
            <a:hlinkClick r:id="" action="ppaction://media"/>
            <a:extLst>
              <a:ext uri="{FF2B5EF4-FFF2-40B4-BE49-F238E27FC236}">
                <a16:creationId xmlns:a16="http://schemas.microsoft.com/office/drawing/2014/main" id="{5D7A4C30-46E4-4D6D-9F1C-F1BB392BE2B5}"/>
              </a:ext>
            </a:extLst>
          </p:cNvPr>
          <p:cNvPicPr>
            <a:picLocks noChangeAspect="1"/>
          </p:cNvPicPr>
          <p:nvPr>
            <a:audioFile r:link="rId11"/>
            <p:extLst>
              <p:ext uri="{DAA4B4D4-6D71-4841-9C94-3DE7FCFB9230}">
                <p14:media xmlns:p14="http://schemas.microsoft.com/office/powerpoint/2010/main" r:embed="rId10"/>
              </p:ext>
            </p:extLst>
          </p:nvPr>
        </p:nvPicPr>
        <p:blipFill>
          <a:blip r:embed="rId19"/>
          <a:stretch>
            <a:fillRect/>
          </a:stretch>
        </p:blipFill>
        <p:spPr>
          <a:xfrm>
            <a:off x="1703832" y="5194400"/>
            <a:ext cx="609600" cy="609600"/>
          </a:xfrm>
          <a:prstGeom prst="rect">
            <a:avLst/>
          </a:prstGeom>
        </p:spPr>
      </p:pic>
      <p:pic>
        <p:nvPicPr>
          <p:cNvPr id="11" name="Recorded Sound">
            <a:hlinkClick r:id="" action="ppaction://media"/>
            <a:extLst>
              <a:ext uri="{FF2B5EF4-FFF2-40B4-BE49-F238E27FC236}">
                <a16:creationId xmlns:a16="http://schemas.microsoft.com/office/drawing/2014/main" id="{079EBF6A-4555-4DF6-9D32-E093A1AB7FFC}"/>
              </a:ext>
            </a:extLst>
          </p:cNvPr>
          <p:cNvPicPr>
            <a:picLocks noChangeAspect="1"/>
          </p:cNvPicPr>
          <p:nvPr>
            <a:audioFile r:link="rId13"/>
            <p:extLst>
              <p:ext uri="{DAA4B4D4-6D71-4841-9C94-3DE7FCFB9230}">
                <p14:media xmlns:p14="http://schemas.microsoft.com/office/powerpoint/2010/main" r:embed="rId12"/>
              </p:ext>
            </p:extLst>
          </p:nvPr>
        </p:nvPicPr>
        <p:blipFill>
          <a:blip r:embed="rId19"/>
          <a:stretch>
            <a:fillRect/>
          </a:stretch>
        </p:blipFill>
        <p:spPr>
          <a:xfrm>
            <a:off x="5443693" y="5499200"/>
            <a:ext cx="609600" cy="609600"/>
          </a:xfrm>
          <a:prstGeom prst="rect">
            <a:avLst/>
          </a:prstGeom>
        </p:spPr>
      </p:pic>
      <p:pic>
        <p:nvPicPr>
          <p:cNvPr id="12" name="Recorded Sound">
            <a:hlinkClick r:id="" action="ppaction://media"/>
            <a:extLst>
              <a:ext uri="{FF2B5EF4-FFF2-40B4-BE49-F238E27FC236}">
                <a16:creationId xmlns:a16="http://schemas.microsoft.com/office/drawing/2014/main" id="{A204080C-5B8B-40E8-BC82-F2829CEC9F8B}"/>
              </a:ext>
            </a:extLst>
          </p:cNvPr>
          <p:cNvPicPr>
            <a:picLocks noChangeAspect="1"/>
          </p:cNvPicPr>
          <p:nvPr>
            <a:audioFile r:link="rId15"/>
            <p:extLst>
              <p:ext uri="{DAA4B4D4-6D71-4841-9C94-3DE7FCFB9230}">
                <p14:media xmlns:p14="http://schemas.microsoft.com/office/powerpoint/2010/main" r:embed="rId14"/>
              </p:ext>
            </p:extLst>
          </p:nvPr>
        </p:nvPicPr>
        <p:blipFill>
          <a:blip r:embed="rId19"/>
          <a:stretch>
            <a:fillRect/>
          </a:stretch>
        </p:blipFill>
        <p:spPr>
          <a:xfrm>
            <a:off x="8208614" y="5194400"/>
            <a:ext cx="609600" cy="609600"/>
          </a:xfrm>
          <a:prstGeom prst="rect">
            <a:avLst/>
          </a:prstGeom>
        </p:spPr>
      </p:pic>
    </p:spTree>
    <p:custDataLst>
      <p:tags r:id="rId1"/>
    </p:custDataLst>
    <p:extLst>
      <p:ext uri="{BB962C8B-B14F-4D97-AF65-F5344CB8AC3E}">
        <p14:creationId xmlns:p14="http://schemas.microsoft.com/office/powerpoint/2010/main" val="2444237485"/>
      </p:ext>
    </p:extLst>
  </p:cSld>
  <p:clrMapOvr>
    <a:masterClrMapping/>
  </p:clrMapOvr>
  <mc:AlternateContent xmlns:mc="http://schemas.openxmlformats.org/markup-compatibility/2006" xmlns:p14="http://schemas.microsoft.com/office/powerpoint/2010/main">
    <mc:Choice Requires="p14">
      <p:transition spd="slow" p14:dur="2000" advTm="151057"/>
    </mc:Choice>
    <mc:Fallback xmlns="">
      <p:transition spd="slow" advTm="15105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8037" fill="hold"/>
                                        <p:tgtEl>
                                          <p:spTgt spid="6"/>
                                        </p:tgtEl>
                                      </p:cBhvr>
                                    </p:cmd>
                                  </p:childTnLst>
                                </p:cTn>
                              </p:par>
                            </p:childTnLst>
                          </p:cTn>
                        </p:par>
                      </p:childTnLst>
                    </p:cTn>
                  </p:par>
                  <p:par>
                    <p:cTn id="7" fill="hold">
                      <p:stCondLst>
                        <p:cond delay="indefinite"/>
                      </p:stCondLst>
                      <p:childTnLst>
                        <p:par>
                          <p:cTn id="8" fill="hold">
                            <p:stCondLst>
                              <p:cond delay="0"/>
                            </p:stCondLst>
                            <p:childTnLst>
                              <p:par>
                                <p:cTn id="9" presetID="1" presetClass="mediacall" presetSubtype="0" fill="hold" nodeType="clickEffect">
                                  <p:stCondLst>
                                    <p:cond delay="0"/>
                                  </p:stCondLst>
                                  <p:childTnLst>
                                    <p:cmd type="call" cmd="playFrom(0.0)">
                                      <p:cBhvr>
                                        <p:cTn id="10" dur="10243" fill="hold"/>
                                        <p:tgtEl>
                                          <p:spTgt spid="7"/>
                                        </p:tgtEl>
                                      </p:cBhvr>
                                    </p:cmd>
                                  </p:childTnLst>
                                </p:cTn>
                              </p:par>
                              <p:par>
                                <p:cTn id="11" presetID="10" presetClass="entr" presetSubtype="0" fill="hold" grpId="0" nodeType="withEffect">
                                  <p:stCondLst>
                                    <p:cond delay="0"/>
                                  </p:stCondLst>
                                  <p:childTnLst>
                                    <p:set>
                                      <p:cBhvr>
                                        <p:cTn id="12" dur="1" fill="hold">
                                          <p:stCondLst>
                                            <p:cond delay="0"/>
                                          </p:stCondLst>
                                        </p:cTn>
                                        <p:tgtEl>
                                          <p:spTgt spid="255">
                                            <p:txEl>
                                              <p:pRg st="0" end="0"/>
                                            </p:txEl>
                                          </p:spTgt>
                                        </p:tgtEl>
                                        <p:attrNameLst>
                                          <p:attrName>style.visibility</p:attrName>
                                        </p:attrNameLst>
                                      </p:cBhvr>
                                      <p:to>
                                        <p:strVal val="visible"/>
                                      </p:to>
                                    </p:set>
                                    <p:animEffect transition="in" filter="fade">
                                      <p:cBhvr>
                                        <p:cTn id="13" dur="500"/>
                                        <p:tgtEl>
                                          <p:spTgt spid="255">
                                            <p:txEl>
                                              <p:pRg st="0" end="0"/>
                                            </p:txEl>
                                          </p:spTgt>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255">
                                            <p:txEl>
                                              <p:pRg st="1" end="1"/>
                                            </p:txEl>
                                          </p:spTgt>
                                        </p:tgtEl>
                                        <p:attrNameLst>
                                          <p:attrName>style.visibility</p:attrName>
                                        </p:attrNameLst>
                                      </p:cBhvr>
                                      <p:to>
                                        <p:strVal val="visible"/>
                                      </p:to>
                                    </p:set>
                                    <p:animEffect transition="in" filter="fade">
                                      <p:cBhvr>
                                        <p:cTn id="16" dur="500"/>
                                        <p:tgtEl>
                                          <p:spTgt spid="255">
                                            <p:txEl>
                                              <p:pRg st="1" end="1"/>
                                            </p:txEl>
                                          </p:spTgt>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255">
                                            <p:txEl>
                                              <p:pRg st="2" end="2"/>
                                            </p:txEl>
                                          </p:spTgt>
                                        </p:tgtEl>
                                        <p:attrNameLst>
                                          <p:attrName>style.visibility</p:attrName>
                                        </p:attrNameLst>
                                      </p:cBhvr>
                                      <p:to>
                                        <p:strVal val="visible"/>
                                      </p:to>
                                    </p:set>
                                    <p:animEffect transition="in" filter="fade">
                                      <p:cBhvr>
                                        <p:cTn id="19" dur="500"/>
                                        <p:tgtEl>
                                          <p:spTgt spid="255">
                                            <p:txEl>
                                              <p:pRg st="2" end="2"/>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1" presetClass="mediacall" presetSubtype="0" fill="hold" nodeType="clickEffect">
                                  <p:stCondLst>
                                    <p:cond delay="0"/>
                                  </p:stCondLst>
                                  <p:childTnLst>
                                    <p:cmd type="call" cmd="playFrom(0.0)">
                                      <p:cBhvr>
                                        <p:cTn id="23" dur="23850" fill="hold"/>
                                        <p:tgtEl>
                                          <p:spTgt spid="8"/>
                                        </p:tgtEl>
                                      </p:cBhvr>
                                    </p:cmd>
                                  </p:childTnLst>
                                </p:cTn>
                              </p:par>
                              <p:par>
                                <p:cTn id="24" presetID="10" presetClass="entr" presetSubtype="0" fill="hold" grpId="0" nodeType="withEffect">
                                  <p:stCondLst>
                                    <p:cond delay="0"/>
                                  </p:stCondLst>
                                  <p:childTnLst>
                                    <p:set>
                                      <p:cBhvr>
                                        <p:cTn id="25" dur="1" fill="hold">
                                          <p:stCondLst>
                                            <p:cond delay="0"/>
                                          </p:stCondLst>
                                        </p:cTn>
                                        <p:tgtEl>
                                          <p:spTgt spid="254">
                                            <p:txEl>
                                              <p:pRg st="0" end="0"/>
                                            </p:txEl>
                                          </p:spTgt>
                                        </p:tgtEl>
                                        <p:attrNameLst>
                                          <p:attrName>style.visibility</p:attrName>
                                        </p:attrNameLst>
                                      </p:cBhvr>
                                      <p:to>
                                        <p:strVal val="visible"/>
                                      </p:to>
                                    </p:set>
                                    <p:animEffect transition="in" filter="fade">
                                      <p:cBhvr>
                                        <p:cTn id="26" dur="500"/>
                                        <p:tgtEl>
                                          <p:spTgt spid="254">
                                            <p:txEl>
                                              <p:pRg st="0" end="0"/>
                                            </p:txEl>
                                          </p:spTgt>
                                        </p:tgtEl>
                                      </p:cBhvr>
                                    </p:animEffect>
                                  </p:childTnLst>
                                </p:cTn>
                              </p:par>
                              <p:par>
                                <p:cTn id="27" presetID="10" presetClass="entr" presetSubtype="0" fill="hold" grpId="0" nodeType="withEffect">
                                  <p:stCondLst>
                                    <p:cond delay="0"/>
                                  </p:stCondLst>
                                  <p:childTnLst>
                                    <p:set>
                                      <p:cBhvr>
                                        <p:cTn id="28" dur="1" fill="hold">
                                          <p:stCondLst>
                                            <p:cond delay="0"/>
                                          </p:stCondLst>
                                        </p:cTn>
                                        <p:tgtEl>
                                          <p:spTgt spid="254">
                                            <p:txEl>
                                              <p:pRg st="1" end="1"/>
                                            </p:txEl>
                                          </p:spTgt>
                                        </p:tgtEl>
                                        <p:attrNameLst>
                                          <p:attrName>style.visibility</p:attrName>
                                        </p:attrNameLst>
                                      </p:cBhvr>
                                      <p:to>
                                        <p:strVal val="visible"/>
                                      </p:to>
                                    </p:set>
                                    <p:animEffect transition="in" filter="fade">
                                      <p:cBhvr>
                                        <p:cTn id="29" dur="500"/>
                                        <p:tgtEl>
                                          <p:spTgt spid="254">
                                            <p:txEl>
                                              <p:pRg st="1" end="1"/>
                                            </p:txEl>
                                          </p:spTgt>
                                        </p:tgtEl>
                                      </p:cBhvr>
                                    </p:animEffect>
                                  </p:childTnLst>
                                </p:cTn>
                              </p:par>
                              <p:par>
                                <p:cTn id="30" presetID="10" presetClass="entr" presetSubtype="0" fill="hold" grpId="0" nodeType="withEffect">
                                  <p:stCondLst>
                                    <p:cond delay="0"/>
                                  </p:stCondLst>
                                  <p:childTnLst>
                                    <p:set>
                                      <p:cBhvr>
                                        <p:cTn id="31" dur="1" fill="hold">
                                          <p:stCondLst>
                                            <p:cond delay="0"/>
                                          </p:stCondLst>
                                        </p:cTn>
                                        <p:tgtEl>
                                          <p:spTgt spid="254">
                                            <p:txEl>
                                              <p:pRg st="2" end="2"/>
                                            </p:txEl>
                                          </p:spTgt>
                                        </p:tgtEl>
                                        <p:attrNameLst>
                                          <p:attrName>style.visibility</p:attrName>
                                        </p:attrNameLst>
                                      </p:cBhvr>
                                      <p:to>
                                        <p:strVal val="visible"/>
                                      </p:to>
                                    </p:set>
                                    <p:animEffect transition="in" filter="fade">
                                      <p:cBhvr>
                                        <p:cTn id="32" dur="500"/>
                                        <p:tgtEl>
                                          <p:spTgt spid="254">
                                            <p:txEl>
                                              <p:pRg st="2" end="2"/>
                                            </p:txEl>
                                          </p:spTgt>
                                        </p:tgtEl>
                                      </p:cBhvr>
                                    </p:animEffect>
                                  </p:childTnLst>
                                </p:cTn>
                              </p:par>
                              <p:par>
                                <p:cTn id="33" presetID="10" presetClass="entr" presetSubtype="0" fill="hold" grpId="0" nodeType="withEffect">
                                  <p:stCondLst>
                                    <p:cond delay="0"/>
                                  </p:stCondLst>
                                  <p:childTnLst>
                                    <p:set>
                                      <p:cBhvr>
                                        <p:cTn id="34" dur="1" fill="hold">
                                          <p:stCondLst>
                                            <p:cond delay="0"/>
                                          </p:stCondLst>
                                        </p:cTn>
                                        <p:tgtEl>
                                          <p:spTgt spid="254">
                                            <p:txEl>
                                              <p:pRg st="3" end="3"/>
                                            </p:txEl>
                                          </p:spTgt>
                                        </p:tgtEl>
                                        <p:attrNameLst>
                                          <p:attrName>style.visibility</p:attrName>
                                        </p:attrNameLst>
                                      </p:cBhvr>
                                      <p:to>
                                        <p:strVal val="visible"/>
                                      </p:to>
                                    </p:set>
                                    <p:animEffect transition="in" filter="fade">
                                      <p:cBhvr>
                                        <p:cTn id="35" dur="500"/>
                                        <p:tgtEl>
                                          <p:spTgt spid="254">
                                            <p:txEl>
                                              <p:pRg st="3" end="3"/>
                                            </p:txEl>
                                          </p:spTgt>
                                        </p:tgtEl>
                                      </p:cBhvr>
                                    </p:animEffect>
                                  </p:childTnLst>
                                </p:cTn>
                              </p:par>
                              <p:par>
                                <p:cTn id="36" presetID="10" presetClass="entr" presetSubtype="0" fill="hold" grpId="0" nodeType="withEffect">
                                  <p:stCondLst>
                                    <p:cond delay="0"/>
                                  </p:stCondLst>
                                  <p:childTnLst>
                                    <p:set>
                                      <p:cBhvr>
                                        <p:cTn id="37" dur="1" fill="hold">
                                          <p:stCondLst>
                                            <p:cond delay="0"/>
                                          </p:stCondLst>
                                        </p:cTn>
                                        <p:tgtEl>
                                          <p:spTgt spid="254">
                                            <p:txEl>
                                              <p:pRg st="4" end="4"/>
                                            </p:txEl>
                                          </p:spTgt>
                                        </p:tgtEl>
                                        <p:attrNameLst>
                                          <p:attrName>style.visibility</p:attrName>
                                        </p:attrNameLst>
                                      </p:cBhvr>
                                      <p:to>
                                        <p:strVal val="visible"/>
                                      </p:to>
                                    </p:set>
                                    <p:animEffect transition="in" filter="fade">
                                      <p:cBhvr>
                                        <p:cTn id="38" dur="500"/>
                                        <p:tgtEl>
                                          <p:spTgt spid="254">
                                            <p:txEl>
                                              <p:pRg st="4" end="4"/>
                                            </p:txEl>
                                          </p:spTgt>
                                        </p:tgtEl>
                                      </p:cBhvr>
                                    </p:animEffect>
                                  </p:childTnLst>
                                </p:cTn>
                              </p:par>
                            </p:childTnLst>
                          </p:cTn>
                        </p:par>
                      </p:childTnLst>
                    </p:cTn>
                  </p:par>
                  <p:par>
                    <p:cTn id="39" fill="hold">
                      <p:stCondLst>
                        <p:cond delay="indefinite"/>
                      </p:stCondLst>
                      <p:childTnLst>
                        <p:par>
                          <p:cTn id="40" fill="hold">
                            <p:stCondLst>
                              <p:cond delay="0"/>
                            </p:stCondLst>
                            <p:childTnLst>
                              <p:par>
                                <p:cTn id="41" presetID="1" presetClass="mediacall" presetSubtype="0" fill="hold" nodeType="clickEffect">
                                  <p:stCondLst>
                                    <p:cond delay="0"/>
                                  </p:stCondLst>
                                  <p:childTnLst>
                                    <p:cmd type="call" cmd="playFrom(0.0)">
                                      <p:cBhvr>
                                        <p:cTn id="42" dur="29121" fill="hold"/>
                                        <p:tgtEl>
                                          <p:spTgt spid="9"/>
                                        </p:tgtEl>
                                      </p:cBhvr>
                                    </p:cmd>
                                  </p:childTnLst>
                                </p:cTn>
                              </p:par>
                              <p:par>
                                <p:cTn id="43" presetID="10" presetClass="entr" presetSubtype="0" fill="hold" grpId="0" nodeType="withEffect">
                                  <p:stCondLst>
                                    <p:cond delay="0"/>
                                  </p:stCondLst>
                                  <p:childTnLst>
                                    <p:set>
                                      <p:cBhvr>
                                        <p:cTn id="44" dur="1" fill="hold">
                                          <p:stCondLst>
                                            <p:cond delay="0"/>
                                          </p:stCondLst>
                                        </p:cTn>
                                        <p:tgtEl>
                                          <p:spTgt spid="256">
                                            <p:txEl>
                                              <p:pRg st="0" end="0"/>
                                            </p:txEl>
                                          </p:spTgt>
                                        </p:tgtEl>
                                        <p:attrNameLst>
                                          <p:attrName>style.visibility</p:attrName>
                                        </p:attrNameLst>
                                      </p:cBhvr>
                                      <p:to>
                                        <p:strVal val="visible"/>
                                      </p:to>
                                    </p:set>
                                    <p:animEffect transition="in" filter="fade">
                                      <p:cBhvr>
                                        <p:cTn id="45" dur="500"/>
                                        <p:tgtEl>
                                          <p:spTgt spid="256">
                                            <p:txEl>
                                              <p:pRg st="0" end="0"/>
                                            </p:txEl>
                                          </p:spTgt>
                                        </p:tgtEl>
                                      </p:cBhvr>
                                    </p:animEffect>
                                  </p:childTnLst>
                                </p:cTn>
                              </p:par>
                              <p:par>
                                <p:cTn id="46" presetID="10" presetClass="entr" presetSubtype="0" fill="hold" grpId="0" nodeType="withEffect">
                                  <p:stCondLst>
                                    <p:cond delay="0"/>
                                  </p:stCondLst>
                                  <p:childTnLst>
                                    <p:set>
                                      <p:cBhvr>
                                        <p:cTn id="47" dur="1" fill="hold">
                                          <p:stCondLst>
                                            <p:cond delay="0"/>
                                          </p:stCondLst>
                                        </p:cTn>
                                        <p:tgtEl>
                                          <p:spTgt spid="256">
                                            <p:txEl>
                                              <p:pRg st="1" end="1"/>
                                            </p:txEl>
                                          </p:spTgt>
                                        </p:tgtEl>
                                        <p:attrNameLst>
                                          <p:attrName>style.visibility</p:attrName>
                                        </p:attrNameLst>
                                      </p:cBhvr>
                                      <p:to>
                                        <p:strVal val="visible"/>
                                      </p:to>
                                    </p:set>
                                    <p:animEffect transition="in" filter="fade">
                                      <p:cBhvr>
                                        <p:cTn id="48" dur="500"/>
                                        <p:tgtEl>
                                          <p:spTgt spid="256">
                                            <p:txEl>
                                              <p:pRg st="1" end="1"/>
                                            </p:txEl>
                                          </p:spTgt>
                                        </p:tgtEl>
                                      </p:cBhvr>
                                    </p:animEffect>
                                  </p:childTnLst>
                                </p:cTn>
                              </p:par>
                              <p:par>
                                <p:cTn id="49" presetID="10" presetClass="entr" presetSubtype="0" fill="hold" grpId="0" nodeType="withEffect">
                                  <p:stCondLst>
                                    <p:cond delay="0"/>
                                  </p:stCondLst>
                                  <p:childTnLst>
                                    <p:set>
                                      <p:cBhvr>
                                        <p:cTn id="50" dur="1" fill="hold">
                                          <p:stCondLst>
                                            <p:cond delay="0"/>
                                          </p:stCondLst>
                                        </p:cTn>
                                        <p:tgtEl>
                                          <p:spTgt spid="256">
                                            <p:txEl>
                                              <p:pRg st="2" end="2"/>
                                            </p:txEl>
                                          </p:spTgt>
                                        </p:tgtEl>
                                        <p:attrNameLst>
                                          <p:attrName>style.visibility</p:attrName>
                                        </p:attrNameLst>
                                      </p:cBhvr>
                                      <p:to>
                                        <p:strVal val="visible"/>
                                      </p:to>
                                    </p:set>
                                    <p:animEffect transition="in" filter="fade">
                                      <p:cBhvr>
                                        <p:cTn id="51" dur="500"/>
                                        <p:tgtEl>
                                          <p:spTgt spid="256">
                                            <p:txEl>
                                              <p:pRg st="2" end="2"/>
                                            </p:txEl>
                                          </p:spTgt>
                                        </p:tgtEl>
                                      </p:cBhvr>
                                    </p:animEffect>
                                  </p:childTnLst>
                                </p:cTn>
                              </p:par>
                            </p:childTnLst>
                          </p:cTn>
                        </p:par>
                      </p:childTnLst>
                    </p:cTn>
                  </p:par>
                  <p:par>
                    <p:cTn id="52" fill="hold">
                      <p:stCondLst>
                        <p:cond delay="indefinite"/>
                      </p:stCondLst>
                      <p:childTnLst>
                        <p:par>
                          <p:cTn id="53" fill="hold">
                            <p:stCondLst>
                              <p:cond delay="0"/>
                            </p:stCondLst>
                            <p:childTnLst>
                              <p:par>
                                <p:cTn id="54" presetID="1" presetClass="mediacall" presetSubtype="0" fill="hold" nodeType="clickEffect">
                                  <p:stCondLst>
                                    <p:cond delay="0"/>
                                  </p:stCondLst>
                                  <p:childTnLst>
                                    <p:cmd type="call" cmd="playFrom(0.0)">
                                      <p:cBhvr>
                                        <p:cTn id="55" dur="17534" fill="hold"/>
                                        <p:tgtEl>
                                          <p:spTgt spid="10"/>
                                        </p:tgtEl>
                                      </p:cBhvr>
                                    </p:cmd>
                                  </p:childTnLst>
                                </p:cTn>
                              </p:par>
                              <p:par>
                                <p:cTn id="56" presetID="10" presetClass="entr" presetSubtype="0" fill="hold" grpId="0" nodeType="withEffect">
                                  <p:stCondLst>
                                    <p:cond delay="0"/>
                                  </p:stCondLst>
                                  <p:childTnLst>
                                    <p:set>
                                      <p:cBhvr>
                                        <p:cTn id="57" dur="1" fill="hold">
                                          <p:stCondLst>
                                            <p:cond delay="0"/>
                                          </p:stCondLst>
                                        </p:cTn>
                                        <p:tgtEl>
                                          <p:spTgt spid="257">
                                            <p:txEl>
                                              <p:pRg st="0" end="0"/>
                                            </p:txEl>
                                          </p:spTgt>
                                        </p:tgtEl>
                                        <p:attrNameLst>
                                          <p:attrName>style.visibility</p:attrName>
                                        </p:attrNameLst>
                                      </p:cBhvr>
                                      <p:to>
                                        <p:strVal val="visible"/>
                                      </p:to>
                                    </p:set>
                                    <p:animEffect transition="in" filter="fade">
                                      <p:cBhvr>
                                        <p:cTn id="58" dur="500"/>
                                        <p:tgtEl>
                                          <p:spTgt spid="257">
                                            <p:txEl>
                                              <p:pRg st="0" end="0"/>
                                            </p:txEl>
                                          </p:spTgt>
                                        </p:tgtEl>
                                      </p:cBhvr>
                                    </p:animEffect>
                                  </p:childTnLst>
                                </p:cTn>
                              </p:par>
                              <p:par>
                                <p:cTn id="59" presetID="10" presetClass="entr" presetSubtype="0" fill="hold" grpId="0" nodeType="withEffect">
                                  <p:stCondLst>
                                    <p:cond delay="0"/>
                                  </p:stCondLst>
                                  <p:childTnLst>
                                    <p:set>
                                      <p:cBhvr>
                                        <p:cTn id="60" dur="1" fill="hold">
                                          <p:stCondLst>
                                            <p:cond delay="0"/>
                                          </p:stCondLst>
                                        </p:cTn>
                                        <p:tgtEl>
                                          <p:spTgt spid="257">
                                            <p:txEl>
                                              <p:pRg st="1" end="1"/>
                                            </p:txEl>
                                          </p:spTgt>
                                        </p:tgtEl>
                                        <p:attrNameLst>
                                          <p:attrName>style.visibility</p:attrName>
                                        </p:attrNameLst>
                                      </p:cBhvr>
                                      <p:to>
                                        <p:strVal val="visible"/>
                                      </p:to>
                                    </p:set>
                                    <p:animEffect transition="in" filter="fade">
                                      <p:cBhvr>
                                        <p:cTn id="61" dur="500"/>
                                        <p:tgtEl>
                                          <p:spTgt spid="257">
                                            <p:txEl>
                                              <p:pRg st="1" end="1"/>
                                            </p:txEl>
                                          </p:spTgt>
                                        </p:tgtEl>
                                      </p:cBhvr>
                                    </p:animEffect>
                                  </p:childTnLst>
                                </p:cTn>
                              </p:par>
                              <p:par>
                                <p:cTn id="62" presetID="10" presetClass="entr" presetSubtype="0" fill="hold" grpId="0" nodeType="withEffect">
                                  <p:stCondLst>
                                    <p:cond delay="0"/>
                                  </p:stCondLst>
                                  <p:childTnLst>
                                    <p:set>
                                      <p:cBhvr>
                                        <p:cTn id="63" dur="1" fill="hold">
                                          <p:stCondLst>
                                            <p:cond delay="0"/>
                                          </p:stCondLst>
                                        </p:cTn>
                                        <p:tgtEl>
                                          <p:spTgt spid="257">
                                            <p:txEl>
                                              <p:pRg st="2" end="2"/>
                                            </p:txEl>
                                          </p:spTgt>
                                        </p:tgtEl>
                                        <p:attrNameLst>
                                          <p:attrName>style.visibility</p:attrName>
                                        </p:attrNameLst>
                                      </p:cBhvr>
                                      <p:to>
                                        <p:strVal val="visible"/>
                                      </p:to>
                                    </p:set>
                                    <p:animEffect transition="in" filter="fade">
                                      <p:cBhvr>
                                        <p:cTn id="64" dur="500"/>
                                        <p:tgtEl>
                                          <p:spTgt spid="257">
                                            <p:txEl>
                                              <p:pRg st="2" end="2"/>
                                            </p:txEl>
                                          </p:spTgt>
                                        </p:tgtEl>
                                      </p:cBhvr>
                                    </p:animEffect>
                                  </p:childTnLst>
                                </p:cTn>
                              </p:par>
                              <p:par>
                                <p:cTn id="65" presetID="10" presetClass="entr" presetSubtype="0" fill="hold" grpId="0" nodeType="withEffect">
                                  <p:stCondLst>
                                    <p:cond delay="0"/>
                                  </p:stCondLst>
                                  <p:childTnLst>
                                    <p:set>
                                      <p:cBhvr>
                                        <p:cTn id="66" dur="1" fill="hold">
                                          <p:stCondLst>
                                            <p:cond delay="0"/>
                                          </p:stCondLst>
                                        </p:cTn>
                                        <p:tgtEl>
                                          <p:spTgt spid="257">
                                            <p:txEl>
                                              <p:pRg st="3" end="3"/>
                                            </p:txEl>
                                          </p:spTgt>
                                        </p:tgtEl>
                                        <p:attrNameLst>
                                          <p:attrName>style.visibility</p:attrName>
                                        </p:attrNameLst>
                                      </p:cBhvr>
                                      <p:to>
                                        <p:strVal val="visible"/>
                                      </p:to>
                                    </p:set>
                                    <p:animEffect transition="in" filter="fade">
                                      <p:cBhvr>
                                        <p:cTn id="67" dur="500"/>
                                        <p:tgtEl>
                                          <p:spTgt spid="257">
                                            <p:txEl>
                                              <p:pRg st="3" end="3"/>
                                            </p:txEl>
                                          </p:spTgt>
                                        </p:tgtEl>
                                      </p:cBhvr>
                                    </p:animEffect>
                                  </p:childTnLst>
                                </p:cTn>
                              </p:par>
                            </p:childTnLst>
                          </p:cTn>
                        </p:par>
                      </p:childTnLst>
                    </p:cTn>
                  </p:par>
                  <p:par>
                    <p:cTn id="68" fill="hold">
                      <p:stCondLst>
                        <p:cond delay="indefinite"/>
                      </p:stCondLst>
                      <p:childTnLst>
                        <p:par>
                          <p:cTn id="69" fill="hold">
                            <p:stCondLst>
                              <p:cond delay="0"/>
                            </p:stCondLst>
                            <p:childTnLst>
                              <p:par>
                                <p:cTn id="70" presetID="1" presetClass="mediacall" presetSubtype="0" fill="hold" nodeType="clickEffect">
                                  <p:stCondLst>
                                    <p:cond delay="0"/>
                                  </p:stCondLst>
                                  <p:childTnLst>
                                    <p:cmd type="call" cmd="playFrom(0.0)">
                                      <p:cBhvr>
                                        <p:cTn id="71" dur="23478" fill="hold"/>
                                        <p:tgtEl>
                                          <p:spTgt spid="11"/>
                                        </p:tgtEl>
                                      </p:cBhvr>
                                    </p:cmd>
                                  </p:childTnLst>
                                </p:cTn>
                              </p:par>
                              <p:par>
                                <p:cTn id="72" presetID="10" presetClass="entr" presetSubtype="0" fill="hold" grpId="0" nodeType="withEffect">
                                  <p:stCondLst>
                                    <p:cond delay="0"/>
                                  </p:stCondLst>
                                  <p:childTnLst>
                                    <p:set>
                                      <p:cBhvr>
                                        <p:cTn id="73" dur="1" fill="hold">
                                          <p:stCondLst>
                                            <p:cond delay="0"/>
                                          </p:stCondLst>
                                        </p:cTn>
                                        <p:tgtEl>
                                          <p:spTgt spid="258">
                                            <p:txEl>
                                              <p:pRg st="0" end="0"/>
                                            </p:txEl>
                                          </p:spTgt>
                                        </p:tgtEl>
                                        <p:attrNameLst>
                                          <p:attrName>style.visibility</p:attrName>
                                        </p:attrNameLst>
                                      </p:cBhvr>
                                      <p:to>
                                        <p:strVal val="visible"/>
                                      </p:to>
                                    </p:set>
                                    <p:animEffect transition="in" filter="fade">
                                      <p:cBhvr>
                                        <p:cTn id="74" dur="500"/>
                                        <p:tgtEl>
                                          <p:spTgt spid="258">
                                            <p:txEl>
                                              <p:pRg st="0" end="0"/>
                                            </p:txEl>
                                          </p:spTgt>
                                        </p:tgtEl>
                                      </p:cBhvr>
                                    </p:animEffect>
                                  </p:childTnLst>
                                </p:cTn>
                              </p:par>
                              <p:par>
                                <p:cTn id="75" presetID="10" presetClass="entr" presetSubtype="0" fill="hold" grpId="0" nodeType="withEffect">
                                  <p:stCondLst>
                                    <p:cond delay="0"/>
                                  </p:stCondLst>
                                  <p:childTnLst>
                                    <p:set>
                                      <p:cBhvr>
                                        <p:cTn id="76" dur="1" fill="hold">
                                          <p:stCondLst>
                                            <p:cond delay="0"/>
                                          </p:stCondLst>
                                        </p:cTn>
                                        <p:tgtEl>
                                          <p:spTgt spid="258">
                                            <p:txEl>
                                              <p:pRg st="1" end="1"/>
                                            </p:txEl>
                                          </p:spTgt>
                                        </p:tgtEl>
                                        <p:attrNameLst>
                                          <p:attrName>style.visibility</p:attrName>
                                        </p:attrNameLst>
                                      </p:cBhvr>
                                      <p:to>
                                        <p:strVal val="visible"/>
                                      </p:to>
                                    </p:set>
                                    <p:animEffect transition="in" filter="fade">
                                      <p:cBhvr>
                                        <p:cTn id="77" dur="500"/>
                                        <p:tgtEl>
                                          <p:spTgt spid="258">
                                            <p:txEl>
                                              <p:pRg st="1" end="1"/>
                                            </p:txEl>
                                          </p:spTgt>
                                        </p:tgtEl>
                                      </p:cBhvr>
                                    </p:animEffect>
                                  </p:childTnLst>
                                </p:cTn>
                              </p:par>
                              <p:par>
                                <p:cTn id="78" presetID="10" presetClass="entr" presetSubtype="0" fill="hold" grpId="0" nodeType="withEffect">
                                  <p:stCondLst>
                                    <p:cond delay="0"/>
                                  </p:stCondLst>
                                  <p:childTnLst>
                                    <p:set>
                                      <p:cBhvr>
                                        <p:cTn id="79" dur="1" fill="hold">
                                          <p:stCondLst>
                                            <p:cond delay="0"/>
                                          </p:stCondLst>
                                        </p:cTn>
                                        <p:tgtEl>
                                          <p:spTgt spid="258">
                                            <p:txEl>
                                              <p:pRg st="2" end="2"/>
                                            </p:txEl>
                                          </p:spTgt>
                                        </p:tgtEl>
                                        <p:attrNameLst>
                                          <p:attrName>style.visibility</p:attrName>
                                        </p:attrNameLst>
                                      </p:cBhvr>
                                      <p:to>
                                        <p:strVal val="visible"/>
                                      </p:to>
                                    </p:set>
                                    <p:animEffect transition="in" filter="fade">
                                      <p:cBhvr>
                                        <p:cTn id="80" dur="500"/>
                                        <p:tgtEl>
                                          <p:spTgt spid="258">
                                            <p:txEl>
                                              <p:pRg st="2" end="2"/>
                                            </p:txEl>
                                          </p:spTgt>
                                        </p:tgtEl>
                                      </p:cBhvr>
                                    </p:animEffect>
                                  </p:childTnLst>
                                </p:cTn>
                              </p:par>
                            </p:childTnLst>
                          </p:cTn>
                        </p:par>
                      </p:childTnLst>
                    </p:cTn>
                  </p:par>
                  <p:par>
                    <p:cTn id="81" fill="hold">
                      <p:stCondLst>
                        <p:cond delay="indefinite"/>
                      </p:stCondLst>
                      <p:childTnLst>
                        <p:par>
                          <p:cTn id="82" fill="hold">
                            <p:stCondLst>
                              <p:cond delay="0"/>
                            </p:stCondLst>
                            <p:childTnLst>
                              <p:par>
                                <p:cTn id="83" presetID="1" presetClass="mediacall" presetSubtype="0" fill="hold" nodeType="clickEffect">
                                  <p:stCondLst>
                                    <p:cond delay="0"/>
                                  </p:stCondLst>
                                  <p:childTnLst>
                                    <p:cmd type="call" cmd="playFrom(0.0)">
                                      <p:cBhvr>
                                        <p:cTn id="84" dur="36296" fill="hold"/>
                                        <p:tgtEl>
                                          <p:spTgt spid="12"/>
                                        </p:tgtEl>
                                      </p:cBhvr>
                                    </p:cmd>
                                  </p:childTnLst>
                                </p:cTn>
                              </p:par>
                              <p:par>
                                <p:cTn id="85" presetID="10" presetClass="entr" presetSubtype="0" fill="hold" grpId="0" nodeType="withEffect">
                                  <p:stCondLst>
                                    <p:cond delay="0"/>
                                  </p:stCondLst>
                                  <p:childTnLst>
                                    <p:set>
                                      <p:cBhvr>
                                        <p:cTn id="86" dur="1" fill="hold">
                                          <p:stCondLst>
                                            <p:cond delay="0"/>
                                          </p:stCondLst>
                                        </p:cTn>
                                        <p:tgtEl>
                                          <p:spTgt spid="259">
                                            <p:txEl>
                                              <p:pRg st="0" end="0"/>
                                            </p:txEl>
                                          </p:spTgt>
                                        </p:tgtEl>
                                        <p:attrNameLst>
                                          <p:attrName>style.visibility</p:attrName>
                                        </p:attrNameLst>
                                      </p:cBhvr>
                                      <p:to>
                                        <p:strVal val="visible"/>
                                      </p:to>
                                    </p:set>
                                    <p:animEffect transition="in" filter="fade">
                                      <p:cBhvr>
                                        <p:cTn id="87" dur="500"/>
                                        <p:tgtEl>
                                          <p:spTgt spid="259">
                                            <p:txEl>
                                              <p:pRg st="0" end="0"/>
                                            </p:txEl>
                                          </p:spTgt>
                                        </p:tgtEl>
                                      </p:cBhvr>
                                    </p:animEffect>
                                  </p:childTnLst>
                                </p:cTn>
                              </p:par>
                              <p:par>
                                <p:cTn id="88" presetID="10" presetClass="entr" presetSubtype="0" fill="hold" grpId="0" nodeType="withEffect">
                                  <p:stCondLst>
                                    <p:cond delay="0"/>
                                  </p:stCondLst>
                                  <p:childTnLst>
                                    <p:set>
                                      <p:cBhvr>
                                        <p:cTn id="89" dur="1" fill="hold">
                                          <p:stCondLst>
                                            <p:cond delay="0"/>
                                          </p:stCondLst>
                                        </p:cTn>
                                        <p:tgtEl>
                                          <p:spTgt spid="259">
                                            <p:txEl>
                                              <p:pRg st="1" end="1"/>
                                            </p:txEl>
                                          </p:spTgt>
                                        </p:tgtEl>
                                        <p:attrNameLst>
                                          <p:attrName>style.visibility</p:attrName>
                                        </p:attrNameLst>
                                      </p:cBhvr>
                                      <p:to>
                                        <p:strVal val="visible"/>
                                      </p:to>
                                    </p:set>
                                    <p:animEffect transition="in" filter="fade">
                                      <p:cBhvr>
                                        <p:cTn id="90" dur="500"/>
                                        <p:tgtEl>
                                          <p:spTgt spid="259">
                                            <p:txEl>
                                              <p:pRg st="1" end="1"/>
                                            </p:txEl>
                                          </p:spTgt>
                                        </p:tgtEl>
                                      </p:cBhvr>
                                    </p:animEffect>
                                  </p:childTnLst>
                                </p:cTn>
                              </p:par>
                              <p:par>
                                <p:cTn id="91" presetID="10" presetClass="entr" presetSubtype="0" fill="hold" grpId="0" nodeType="withEffect">
                                  <p:stCondLst>
                                    <p:cond delay="0"/>
                                  </p:stCondLst>
                                  <p:childTnLst>
                                    <p:set>
                                      <p:cBhvr>
                                        <p:cTn id="92" dur="1" fill="hold">
                                          <p:stCondLst>
                                            <p:cond delay="0"/>
                                          </p:stCondLst>
                                        </p:cTn>
                                        <p:tgtEl>
                                          <p:spTgt spid="259">
                                            <p:txEl>
                                              <p:pRg st="2" end="2"/>
                                            </p:txEl>
                                          </p:spTgt>
                                        </p:tgtEl>
                                        <p:attrNameLst>
                                          <p:attrName>style.visibility</p:attrName>
                                        </p:attrNameLst>
                                      </p:cBhvr>
                                      <p:to>
                                        <p:strVal val="visible"/>
                                      </p:to>
                                    </p:set>
                                    <p:animEffect transition="in" filter="fade">
                                      <p:cBhvr>
                                        <p:cTn id="93" dur="500"/>
                                        <p:tgtEl>
                                          <p:spTgt spid="259">
                                            <p:txEl>
                                              <p:pRg st="2" end="2"/>
                                            </p:txEl>
                                          </p:spTgt>
                                        </p:tgtEl>
                                      </p:cBhvr>
                                    </p:animEffect>
                                  </p:childTnLst>
                                </p:cTn>
                              </p:par>
                            </p:childTnLst>
                          </p:cTn>
                        </p:par>
                      </p:childTnLst>
                    </p:cTn>
                  </p:par>
                  <p:par>
                    <p:cTn id="94" fill="hold">
                      <p:stCondLst>
                        <p:cond delay="indefinite"/>
                      </p:stCondLst>
                      <p:childTnLst>
                        <p:par>
                          <p:cTn id="95" fill="hold">
                            <p:stCondLst>
                              <p:cond delay="0"/>
                            </p:stCondLst>
                            <p:childTnLst>
                              <p:par>
                                <p:cTn id="96" presetID="10" presetClass="entr" presetSubtype="0" fill="hold" nodeType="clickEffect">
                                  <p:stCondLst>
                                    <p:cond delay="0"/>
                                  </p:stCondLst>
                                  <p:childTnLst>
                                    <p:set>
                                      <p:cBhvr>
                                        <p:cTn id="97" dur="1" fill="hold">
                                          <p:stCondLst>
                                            <p:cond delay="0"/>
                                          </p:stCondLst>
                                        </p:cTn>
                                        <p:tgtEl>
                                          <p:spTgt spid="13"/>
                                        </p:tgtEl>
                                        <p:attrNameLst>
                                          <p:attrName>style.visibility</p:attrName>
                                        </p:attrNameLst>
                                      </p:cBhvr>
                                      <p:to>
                                        <p:strVal val="visible"/>
                                      </p:to>
                                    </p:set>
                                    <p:animEffect transition="in" filter="fade">
                                      <p:cBhvr>
                                        <p:cTn id="98"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99" fill="hold" display="0">
                  <p:stCondLst>
                    <p:cond delay="indefinite"/>
                  </p:stCondLst>
                  <p:endCondLst>
                    <p:cond evt="onStopAudio" delay="0">
                      <p:tgtEl>
                        <p:sldTgt/>
                      </p:tgtEl>
                    </p:cond>
                  </p:endCondLst>
                </p:cTn>
                <p:tgtEl>
                  <p:spTgt spid="6"/>
                </p:tgtEl>
              </p:cMediaNode>
            </p:audio>
            <p:audio>
              <p:cMediaNode vol="80000" showWhenStopped="0">
                <p:cTn id="100" fill="hold" display="0">
                  <p:stCondLst>
                    <p:cond delay="indefinite"/>
                  </p:stCondLst>
                  <p:endCondLst>
                    <p:cond evt="onStopAudio" delay="0">
                      <p:tgtEl>
                        <p:sldTgt/>
                      </p:tgtEl>
                    </p:cond>
                  </p:endCondLst>
                </p:cTn>
                <p:tgtEl>
                  <p:spTgt spid="7"/>
                </p:tgtEl>
              </p:cMediaNode>
            </p:audio>
            <p:audio>
              <p:cMediaNode vol="80000" showWhenStopped="0">
                <p:cTn id="101" fill="hold" display="0">
                  <p:stCondLst>
                    <p:cond delay="indefinite"/>
                  </p:stCondLst>
                  <p:endCondLst>
                    <p:cond evt="onStopAudio" delay="0">
                      <p:tgtEl>
                        <p:sldTgt/>
                      </p:tgtEl>
                    </p:cond>
                  </p:endCondLst>
                </p:cTn>
                <p:tgtEl>
                  <p:spTgt spid="8"/>
                </p:tgtEl>
              </p:cMediaNode>
            </p:audio>
            <p:audio>
              <p:cMediaNode vol="80000" showWhenStopped="0">
                <p:cTn id="102" fill="hold" display="0">
                  <p:stCondLst>
                    <p:cond delay="indefinite"/>
                  </p:stCondLst>
                  <p:endCondLst>
                    <p:cond evt="onStopAudio" delay="0">
                      <p:tgtEl>
                        <p:sldTgt/>
                      </p:tgtEl>
                    </p:cond>
                  </p:endCondLst>
                </p:cTn>
                <p:tgtEl>
                  <p:spTgt spid="9"/>
                </p:tgtEl>
              </p:cMediaNode>
            </p:audio>
            <p:audio>
              <p:cMediaNode vol="80000" showWhenStopped="0">
                <p:cTn id="103" fill="hold" display="0">
                  <p:stCondLst>
                    <p:cond delay="indefinite"/>
                  </p:stCondLst>
                  <p:endCondLst>
                    <p:cond evt="onStopAudio" delay="0">
                      <p:tgtEl>
                        <p:sldTgt/>
                      </p:tgtEl>
                    </p:cond>
                  </p:endCondLst>
                </p:cTn>
                <p:tgtEl>
                  <p:spTgt spid="10"/>
                </p:tgtEl>
              </p:cMediaNode>
            </p:audio>
            <p:audio>
              <p:cMediaNode vol="80000" showWhenStopped="0">
                <p:cTn id="104" fill="hold" display="0">
                  <p:stCondLst>
                    <p:cond delay="indefinite"/>
                  </p:stCondLst>
                  <p:endCondLst>
                    <p:cond evt="onStopAudio" delay="0">
                      <p:tgtEl>
                        <p:sldTgt/>
                      </p:tgtEl>
                    </p:cond>
                  </p:endCondLst>
                </p:cTn>
                <p:tgtEl>
                  <p:spTgt spid="11"/>
                </p:tgtEl>
              </p:cMediaNode>
            </p:audio>
            <p:audio>
              <p:cMediaNode vol="80000" showWhenStopped="0">
                <p:cTn id="105" fill="hold" display="0">
                  <p:stCondLst>
                    <p:cond delay="indefinite"/>
                  </p:stCondLst>
                  <p:endCondLst>
                    <p:cond evt="onStopAudio" delay="0">
                      <p:tgtEl>
                        <p:sldTgt/>
                      </p:tgtEl>
                    </p:cond>
                  </p:endCondLst>
                </p:cTn>
                <p:tgtEl>
                  <p:spTgt spid="12"/>
                </p:tgtEl>
              </p:cMediaNode>
            </p:audio>
          </p:childTnLst>
        </p:cTn>
      </p:par>
    </p:tnLst>
    <p:bldLst>
      <p:bldP spid="254" grpId="0" uiExpand="1" build="p"/>
      <p:bldP spid="257" grpId="0" uiExpand="1" build="p"/>
      <p:bldP spid="255" grpId="0" uiExpand="1" build="p"/>
      <p:bldP spid="256" grpId="0" uiExpand="1" build="p"/>
      <p:bldP spid="258" grpId="0" uiExpand="1" build="p"/>
      <p:bldP spid="259" grpId="0" uiExpand="1" build="p"/>
    </p:bldLst>
  </p:timing>
  <p:extLst>
    <p:ext uri="{E180D4A7-C9FB-4DFB-919C-405C955672EB}">
      <p14:showEvtLst xmlns:p14="http://schemas.microsoft.com/office/powerpoint/2010/main">
        <p14:playEvt time="20" objId="6"/>
        <p14:playEvt time="7626" objId="7"/>
        <p14:stopEvt time="8160" objId="6"/>
        <p14:stopEvt time="17978" objId="7"/>
        <p14:playEvt time="18174" objId="8"/>
        <p14:stopEvt time="42144" objId="8"/>
        <p14:playEvt time="42480" objId="9"/>
        <p14:playEvt time="71411" objId="10"/>
        <p14:stopEvt time="71721" objId="9"/>
        <p14:stopEvt time="89065" objId="10"/>
        <p14:playEvt time="89886" objId="11"/>
        <p14:stopEvt time="113451" objId="11"/>
        <p14:playEvt time="114010" objId="12"/>
        <p14:stopEvt time="150385" objId="12"/>
      </p14:showEvtLst>
    </p:ext>
  </p:extLs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36"/>
        <p:cNvGrpSpPr/>
        <p:nvPr/>
      </p:nvGrpSpPr>
      <p:grpSpPr>
        <a:xfrm>
          <a:off x="0" y="0"/>
          <a:ext cx="0" cy="0"/>
          <a:chOff x="0" y="0"/>
          <a:chExt cx="0" cy="0"/>
        </a:xfrm>
      </p:grpSpPr>
      <p:sp>
        <p:nvSpPr>
          <p:cNvPr id="137" name="Google Shape;137;p16"/>
          <p:cNvSpPr txBox="1">
            <a:spLocks noGrp="1"/>
          </p:cNvSpPr>
          <p:nvPr>
            <p:ph type="title"/>
          </p:nvPr>
        </p:nvSpPr>
        <p:spPr>
          <a:prstGeom prst="rect">
            <a:avLst/>
          </a:prstGeom>
        </p:spPr>
        <p:txBody>
          <a:bodyPr spcFirstLastPara="1" vert="horz" wrap="square" lIns="121900" tIns="121900" rIns="121900" bIns="121900" rtlCol="0" anchor="t" anchorCtr="0">
            <a:noAutofit/>
          </a:bodyPr>
          <a:lstStyle/>
          <a:p>
            <a:r>
              <a:rPr lang="en-US" dirty="0"/>
              <a:t>Milestones</a:t>
            </a:r>
            <a:endParaRPr dirty="0"/>
          </a:p>
        </p:txBody>
      </p:sp>
      <p:sp>
        <p:nvSpPr>
          <p:cNvPr id="3" name="Slide Number Placeholder 2">
            <a:extLst>
              <a:ext uri="{FF2B5EF4-FFF2-40B4-BE49-F238E27FC236}">
                <a16:creationId xmlns:a16="http://schemas.microsoft.com/office/drawing/2014/main" id="{1A00E1F1-405C-4EC2-9017-586162FFF6AF}"/>
              </a:ext>
            </a:extLst>
          </p:cNvPr>
          <p:cNvSpPr>
            <a:spLocks noGrp="1"/>
          </p:cNvSpPr>
          <p:nvPr>
            <p:ph type="sldNum" idx="12"/>
          </p:nvPr>
        </p:nvSpPr>
        <p:spPr/>
        <p:txBody>
          <a:bodyPr/>
          <a:lstStyle/>
          <a:p>
            <a:pPr algn="l"/>
            <a:fld id="{00000000-1234-1234-1234-123412341234}" type="slidenum">
              <a:rPr lang="en" smtClean="0"/>
              <a:pPr algn="l"/>
              <a:t>7</a:t>
            </a:fld>
            <a:endParaRPr lang="en" dirty="0"/>
          </a:p>
        </p:txBody>
      </p:sp>
      <p:grpSp>
        <p:nvGrpSpPr>
          <p:cNvPr id="95" name="Group 94">
            <a:extLst>
              <a:ext uri="{FF2B5EF4-FFF2-40B4-BE49-F238E27FC236}">
                <a16:creationId xmlns:a16="http://schemas.microsoft.com/office/drawing/2014/main" id="{84428815-13EA-4F27-B317-4B011D2D11BA}"/>
              </a:ext>
            </a:extLst>
          </p:cNvPr>
          <p:cNvGrpSpPr/>
          <p:nvPr/>
        </p:nvGrpSpPr>
        <p:grpSpPr>
          <a:xfrm>
            <a:off x="508911" y="1921164"/>
            <a:ext cx="11135518" cy="4405636"/>
            <a:chOff x="508911" y="2319342"/>
            <a:chExt cx="11135518" cy="3371168"/>
          </a:xfrm>
        </p:grpSpPr>
        <p:grpSp>
          <p:nvGrpSpPr>
            <p:cNvPr id="5" name="Group 4">
              <a:extLst>
                <a:ext uri="{FF2B5EF4-FFF2-40B4-BE49-F238E27FC236}">
                  <a16:creationId xmlns:a16="http://schemas.microsoft.com/office/drawing/2014/main" id="{07C00717-64F1-4DB2-BA82-0F0DE3A32016}"/>
                </a:ext>
              </a:extLst>
            </p:cNvPr>
            <p:cNvGrpSpPr/>
            <p:nvPr/>
          </p:nvGrpSpPr>
          <p:grpSpPr>
            <a:xfrm>
              <a:off x="549392" y="2319342"/>
              <a:ext cx="11095037" cy="1729897"/>
              <a:chOff x="690563" y="990273"/>
              <a:chExt cx="10810875" cy="3821831"/>
            </a:xfrm>
          </p:grpSpPr>
          <p:cxnSp>
            <p:nvCxnSpPr>
              <p:cNvPr id="6" name="Straight Connector 5">
                <a:extLst>
                  <a:ext uri="{FF2B5EF4-FFF2-40B4-BE49-F238E27FC236}">
                    <a16:creationId xmlns:a16="http://schemas.microsoft.com/office/drawing/2014/main" id="{41FA2302-14CC-4679-8DDC-6DAED9D9CA20}"/>
                  </a:ext>
                </a:extLst>
              </p:cNvPr>
              <p:cNvCxnSpPr>
                <a:cxnSpLocks/>
              </p:cNvCxnSpPr>
              <p:nvPr/>
            </p:nvCxnSpPr>
            <p:spPr>
              <a:xfrm>
                <a:off x="1700870" y="2964706"/>
                <a:ext cx="0" cy="953711"/>
              </a:xfrm>
              <a:prstGeom prst="line">
                <a:avLst/>
              </a:prstGeom>
              <a:ln w="82550">
                <a:solidFill>
                  <a:srgbClr val="ABE33F"/>
                </a:solidFill>
              </a:ln>
            </p:spPr>
            <p:style>
              <a:lnRef idx="1">
                <a:schemeClr val="accent1"/>
              </a:lnRef>
              <a:fillRef idx="0">
                <a:schemeClr val="accent1"/>
              </a:fillRef>
              <a:effectRef idx="0">
                <a:schemeClr val="accent1"/>
              </a:effectRef>
              <a:fontRef idx="minor">
                <a:schemeClr val="tx1"/>
              </a:fontRef>
            </p:style>
          </p:cxnSp>
          <p:cxnSp>
            <p:nvCxnSpPr>
              <p:cNvPr id="7" name="Straight Connector 6">
                <a:extLst>
                  <a:ext uri="{FF2B5EF4-FFF2-40B4-BE49-F238E27FC236}">
                    <a16:creationId xmlns:a16="http://schemas.microsoft.com/office/drawing/2014/main" id="{9432A427-CBE1-44DD-AF3D-15D400071548}"/>
                  </a:ext>
                </a:extLst>
              </p:cNvPr>
              <p:cNvCxnSpPr/>
              <p:nvPr/>
            </p:nvCxnSpPr>
            <p:spPr>
              <a:xfrm>
                <a:off x="10491129" y="2885847"/>
                <a:ext cx="0" cy="1032570"/>
              </a:xfrm>
              <a:prstGeom prst="line">
                <a:avLst/>
              </a:prstGeom>
              <a:ln w="82550">
                <a:solidFill>
                  <a:srgbClr val="ABE33F"/>
                </a:solidFill>
              </a:ln>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id="{5D485A2F-7801-42FA-AB46-F69726136EBB}"/>
                  </a:ext>
                </a:extLst>
              </p:cNvPr>
              <p:cNvCxnSpPr/>
              <p:nvPr/>
            </p:nvCxnSpPr>
            <p:spPr>
              <a:xfrm>
                <a:off x="8293565" y="2885847"/>
                <a:ext cx="0" cy="1032570"/>
              </a:xfrm>
              <a:prstGeom prst="line">
                <a:avLst/>
              </a:prstGeom>
              <a:ln w="82550">
                <a:solidFill>
                  <a:srgbClr val="ABE33F"/>
                </a:solidFill>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11FCA3F4-5EBC-49C1-A98E-95B992CD082D}"/>
                  </a:ext>
                </a:extLst>
              </p:cNvPr>
              <p:cNvCxnSpPr/>
              <p:nvPr/>
            </p:nvCxnSpPr>
            <p:spPr>
              <a:xfrm>
                <a:off x="6096000" y="2885847"/>
                <a:ext cx="0" cy="1032570"/>
              </a:xfrm>
              <a:prstGeom prst="line">
                <a:avLst/>
              </a:prstGeom>
              <a:ln w="82550">
                <a:solidFill>
                  <a:srgbClr val="ABE33F"/>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D4746BC9-3701-4C21-9FA2-5B68716208D6}"/>
                  </a:ext>
                </a:extLst>
              </p:cNvPr>
              <p:cNvCxnSpPr/>
              <p:nvPr/>
            </p:nvCxnSpPr>
            <p:spPr>
              <a:xfrm>
                <a:off x="3898435" y="2885847"/>
                <a:ext cx="0" cy="1032570"/>
              </a:xfrm>
              <a:prstGeom prst="line">
                <a:avLst/>
              </a:prstGeom>
              <a:ln w="82550">
                <a:solidFill>
                  <a:srgbClr val="ABE33F"/>
                </a:solidFill>
              </a:ln>
            </p:spPr>
            <p:style>
              <a:lnRef idx="1">
                <a:schemeClr val="accent1"/>
              </a:lnRef>
              <a:fillRef idx="0">
                <a:schemeClr val="accent1"/>
              </a:fillRef>
              <a:effectRef idx="0">
                <a:schemeClr val="accent1"/>
              </a:effectRef>
              <a:fontRef idx="minor">
                <a:schemeClr val="tx1"/>
              </a:fontRef>
            </p:style>
          </p:cxnSp>
          <p:sp>
            <p:nvSpPr>
              <p:cNvPr id="11" name="Rectangle: Rounded Corners 10">
                <a:extLst>
                  <a:ext uri="{FF2B5EF4-FFF2-40B4-BE49-F238E27FC236}">
                    <a16:creationId xmlns:a16="http://schemas.microsoft.com/office/drawing/2014/main" id="{6B8495E5-B9B4-42BD-8A1B-0FF3B42DDF96}"/>
                  </a:ext>
                </a:extLst>
              </p:cNvPr>
              <p:cNvSpPr/>
              <p:nvPr/>
            </p:nvSpPr>
            <p:spPr>
              <a:xfrm>
                <a:off x="690563" y="3898382"/>
                <a:ext cx="10810875" cy="913722"/>
              </a:xfrm>
              <a:prstGeom prst="roundRect">
                <a:avLst>
                  <a:gd name="adj" fmla="val 50000"/>
                </a:avLst>
              </a:prstGeom>
              <a:noFill/>
              <a:ln w="82550">
                <a:solidFill>
                  <a:srgbClr val="ABE33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Freeform: Shape 11">
                <a:extLst>
                  <a:ext uri="{FF2B5EF4-FFF2-40B4-BE49-F238E27FC236}">
                    <a16:creationId xmlns:a16="http://schemas.microsoft.com/office/drawing/2014/main" id="{BCAAFE2B-51A3-46ED-8077-82A42FAED5B3}"/>
                  </a:ext>
                </a:extLst>
              </p:cNvPr>
              <p:cNvSpPr/>
              <p:nvPr/>
            </p:nvSpPr>
            <p:spPr>
              <a:xfrm>
                <a:off x="1091431" y="1685331"/>
                <a:ext cx="895776" cy="1276326"/>
              </a:xfrm>
              <a:custGeom>
                <a:avLst/>
                <a:gdLst>
                  <a:gd name="connsiteX0" fmla="*/ 1214438 w 1857375"/>
                  <a:gd name="connsiteY0" fmla="*/ 0 h 2428876"/>
                  <a:gd name="connsiteX1" fmla="*/ 1793312 w 1857375"/>
                  <a:gd name="connsiteY1" fmla="*/ 146576 h 2428876"/>
                  <a:gd name="connsiteX2" fmla="*/ 1857375 w 1857375"/>
                  <a:gd name="connsiteY2" fmla="*/ 185496 h 2428876"/>
                  <a:gd name="connsiteX3" fmla="*/ 1857375 w 1857375"/>
                  <a:gd name="connsiteY3" fmla="*/ 2243381 h 2428876"/>
                  <a:gd name="connsiteX4" fmla="*/ 1793312 w 1857375"/>
                  <a:gd name="connsiteY4" fmla="*/ 2282300 h 2428876"/>
                  <a:gd name="connsiteX5" fmla="*/ 1214438 w 1857375"/>
                  <a:gd name="connsiteY5" fmla="*/ 2428876 h 2428876"/>
                  <a:gd name="connsiteX6" fmla="*/ 0 w 1857375"/>
                  <a:gd name="connsiteY6" fmla="*/ 1214438 h 2428876"/>
                  <a:gd name="connsiteX7" fmla="*/ 1214438 w 1857375"/>
                  <a:gd name="connsiteY7" fmla="*/ 0 h 24288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857375" h="2428876">
                    <a:moveTo>
                      <a:pt x="1214438" y="0"/>
                    </a:moveTo>
                    <a:cubicBezTo>
                      <a:pt x="1424037" y="0"/>
                      <a:pt x="1621234" y="53098"/>
                      <a:pt x="1793312" y="146576"/>
                    </a:cubicBezTo>
                    <a:lnTo>
                      <a:pt x="1857375" y="185496"/>
                    </a:lnTo>
                    <a:lnTo>
                      <a:pt x="1857375" y="2243381"/>
                    </a:lnTo>
                    <a:lnTo>
                      <a:pt x="1793312" y="2282300"/>
                    </a:lnTo>
                    <a:cubicBezTo>
                      <a:pt x="1621234" y="2375778"/>
                      <a:pt x="1424037" y="2428876"/>
                      <a:pt x="1214438" y="2428876"/>
                    </a:cubicBezTo>
                    <a:cubicBezTo>
                      <a:pt x="543722" y="2428876"/>
                      <a:pt x="0" y="1885154"/>
                      <a:pt x="0" y="1214438"/>
                    </a:cubicBezTo>
                    <a:cubicBezTo>
                      <a:pt x="0" y="543722"/>
                      <a:pt x="543722" y="0"/>
                      <a:pt x="1214438" y="0"/>
                    </a:cubicBezTo>
                    <a:close/>
                  </a:path>
                </a:pathLst>
              </a:custGeom>
              <a:solidFill>
                <a:srgbClr val="00A29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dirty="0"/>
              </a:p>
            </p:txBody>
          </p:sp>
          <p:sp>
            <p:nvSpPr>
              <p:cNvPr id="13" name="Freeform: Shape 12">
                <a:extLst>
                  <a:ext uri="{FF2B5EF4-FFF2-40B4-BE49-F238E27FC236}">
                    <a16:creationId xmlns:a16="http://schemas.microsoft.com/office/drawing/2014/main" id="{EEEE2E24-AAAC-4826-AB57-EB800B03B36E}"/>
                  </a:ext>
                </a:extLst>
              </p:cNvPr>
              <p:cNvSpPr/>
              <p:nvPr/>
            </p:nvSpPr>
            <p:spPr>
              <a:xfrm flipH="1">
                <a:off x="1711582" y="1774746"/>
                <a:ext cx="275624" cy="1081378"/>
              </a:xfrm>
              <a:custGeom>
                <a:avLst/>
                <a:gdLst>
                  <a:gd name="connsiteX0" fmla="*/ 0 w 571501"/>
                  <a:gd name="connsiteY0" fmla="*/ 0 h 2057885"/>
                  <a:gd name="connsiteX1" fmla="*/ 36067 w 571501"/>
                  <a:gd name="connsiteY1" fmla="*/ 21911 h 2057885"/>
                  <a:gd name="connsiteX2" fmla="*/ 571501 w 571501"/>
                  <a:gd name="connsiteY2" fmla="*/ 1028942 h 2057885"/>
                  <a:gd name="connsiteX3" fmla="*/ 36067 w 571501"/>
                  <a:gd name="connsiteY3" fmla="*/ 2035973 h 2057885"/>
                  <a:gd name="connsiteX4" fmla="*/ 0 w 571501"/>
                  <a:gd name="connsiteY4" fmla="*/ 2057885 h 205788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71501" h="2057885">
                    <a:moveTo>
                      <a:pt x="0" y="0"/>
                    </a:moveTo>
                    <a:lnTo>
                      <a:pt x="36067" y="21911"/>
                    </a:lnTo>
                    <a:cubicBezTo>
                      <a:pt x="359110" y="240154"/>
                      <a:pt x="571501" y="609745"/>
                      <a:pt x="571501" y="1028942"/>
                    </a:cubicBezTo>
                    <a:cubicBezTo>
                      <a:pt x="571501" y="1448140"/>
                      <a:pt x="359110" y="1817730"/>
                      <a:pt x="36067" y="2035973"/>
                    </a:cubicBezTo>
                    <a:lnTo>
                      <a:pt x="0" y="2057885"/>
                    </a:lnTo>
                    <a:close/>
                  </a:path>
                </a:pathLst>
              </a:custGeom>
              <a:solidFill>
                <a:srgbClr val="004C52"/>
              </a:solidFill>
              <a:ln>
                <a:noFill/>
              </a:ln>
              <a:effectLst>
                <a:outerShdw blurRad="50800" dist="38100" dir="5400000" algn="t" rotWithShape="0">
                  <a:prstClr val="black">
                    <a:alpha val="14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dirty="0"/>
              </a:p>
            </p:txBody>
          </p:sp>
          <p:sp>
            <p:nvSpPr>
              <p:cNvPr id="14" name="TextBox 13">
                <a:extLst>
                  <a:ext uri="{FF2B5EF4-FFF2-40B4-BE49-F238E27FC236}">
                    <a16:creationId xmlns:a16="http://schemas.microsoft.com/office/drawing/2014/main" id="{7077528E-DF43-423A-A648-941C8E8007E8}"/>
                  </a:ext>
                </a:extLst>
              </p:cNvPr>
              <p:cNvSpPr txBox="1"/>
              <p:nvPr/>
            </p:nvSpPr>
            <p:spPr>
              <a:xfrm>
                <a:off x="985725" y="1584297"/>
                <a:ext cx="987249" cy="1835908"/>
              </a:xfrm>
              <a:prstGeom prst="rect">
                <a:avLst/>
              </a:prstGeom>
              <a:noFill/>
            </p:spPr>
            <p:txBody>
              <a:bodyPr wrap="square" rtlCol="0">
                <a:spAutoFit/>
              </a:bodyPr>
              <a:lstStyle/>
              <a:p>
                <a:r>
                  <a:rPr lang="en-US" sz="4800" b="1" dirty="0">
                    <a:solidFill>
                      <a:schemeClr val="bg1"/>
                    </a:solidFill>
                  </a:rPr>
                  <a:t>01</a:t>
                </a:r>
              </a:p>
            </p:txBody>
          </p:sp>
          <p:sp>
            <p:nvSpPr>
              <p:cNvPr id="15" name="Freeform: Shape 14">
                <a:extLst>
                  <a:ext uri="{FF2B5EF4-FFF2-40B4-BE49-F238E27FC236}">
                    <a16:creationId xmlns:a16="http://schemas.microsoft.com/office/drawing/2014/main" id="{855036B5-0F37-4FBF-B367-93547C7C32E6}"/>
                  </a:ext>
                </a:extLst>
              </p:cNvPr>
              <p:cNvSpPr/>
              <p:nvPr/>
            </p:nvSpPr>
            <p:spPr>
              <a:xfrm>
                <a:off x="3135647" y="1579796"/>
                <a:ext cx="1056718" cy="1381862"/>
              </a:xfrm>
              <a:custGeom>
                <a:avLst/>
                <a:gdLst>
                  <a:gd name="connsiteX0" fmla="*/ 1214438 w 1857375"/>
                  <a:gd name="connsiteY0" fmla="*/ 0 h 2428876"/>
                  <a:gd name="connsiteX1" fmla="*/ 1793312 w 1857375"/>
                  <a:gd name="connsiteY1" fmla="*/ 146576 h 2428876"/>
                  <a:gd name="connsiteX2" fmla="*/ 1857375 w 1857375"/>
                  <a:gd name="connsiteY2" fmla="*/ 185496 h 2428876"/>
                  <a:gd name="connsiteX3" fmla="*/ 1857375 w 1857375"/>
                  <a:gd name="connsiteY3" fmla="*/ 2243381 h 2428876"/>
                  <a:gd name="connsiteX4" fmla="*/ 1793312 w 1857375"/>
                  <a:gd name="connsiteY4" fmla="*/ 2282300 h 2428876"/>
                  <a:gd name="connsiteX5" fmla="*/ 1214438 w 1857375"/>
                  <a:gd name="connsiteY5" fmla="*/ 2428876 h 2428876"/>
                  <a:gd name="connsiteX6" fmla="*/ 0 w 1857375"/>
                  <a:gd name="connsiteY6" fmla="*/ 1214438 h 2428876"/>
                  <a:gd name="connsiteX7" fmla="*/ 1214438 w 1857375"/>
                  <a:gd name="connsiteY7" fmla="*/ 0 h 24288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857375" h="2428876">
                    <a:moveTo>
                      <a:pt x="1214438" y="0"/>
                    </a:moveTo>
                    <a:cubicBezTo>
                      <a:pt x="1424037" y="0"/>
                      <a:pt x="1621234" y="53098"/>
                      <a:pt x="1793312" y="146576"/>
                    </a:cubicBezTo>
                    <a:lnTo>
                      <a:pt x="1857375" y="185496"/>
                    </a:lnTo>
                    <a:lnTo>
                      <a:pt x="1857375" y="2243381"/>
                    </a:lnTo>
                    <a:lnTo>
                      <a:pt x="1793312" y="2282300"/>
                    </a:lnTo>
                    <a:cubicBezTo>
                      <a:pt x="1621234" y="2375778"/>
                      <a:pt x="1424037" y="2428876"/>
                      <a:pt x="1214438" y="2428876"/>
                    </a:cubicBezTo>
                    <a:cubicBezTo>
                      <a:pt x="543722" y="2428876"/>
                      <a:pt x="0" y="1885154"/>
                      <a:pt x="0" y="1214438"/>
                    </a:cubicBezTo>
                    <a:cubicBezTo>
                      <a:pt x="0" y="543722"/>
                      <a:pt x="543722" y="0"/>
                      <a:pt x="1214438" y="0"/>
                    </a:cubicBezTo>
                    <a:close/>
                  </a:path>
                </a:pathLst>
              </a:custGeom>
              <a:solidFill>
                <a:srgbClr val="00A29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dirty="0"/>
              </a:p>
            </p:txBody>
          </p:sp>
          <p:sp>
            <p:nvSpPr>
              <p:cNvPr id="16" name="Freeform: Shape 15">
                <a:extLst>
                  <a:ext uri="{FF2B5EF4-FFF2-40B4-BE49-F238E27FC236}">
                    <a16:creationId xmlns:a16="http://schemas.microsoft.com/office/drawing/2014/main" id="{C90D18A2-6F27-4F1D-B971-DD96263A05D6}"/>
                  </a:ext>
                </a:extLst>
              </p:cNvPr>
              <p:cNvSpPr/>
              <p:nvPr/>
            </p:nvSpPr>
            <p:spPr>
              <a:xfrm flipH="1">
                <a:off x="3867220" y="1685331"/>
                <a:ext cx="325145" cy="1170794"/>
              </a:xfrm>
              <a:custGeom>
                <a:avLst/>
                <a:gdLst>
                  <a:gd name="connsiteX0" fmla="*/ 0 w 571501"/>
                  <a:gd name="connsiteY0" fmla="*/ 0 h 2057885"/>
                  <a:gd name="connsiteX1" fmla="*/ 36067 w 571501"/>
                  <a:gd name="connsiteY1" fmla="*/ 21911 h 2057885"/>
                  <a:gd name="connsiteX2" fmla="*/ 571501 w 571501"/>
                  <a:gd name="connsiteY2" fmla="*/ 1028942 h 2057885"/>
                  <a:gd name="connsiteX3" fmla="*/ 36067 w 571501"/>
                  <a:gd name="connsiteY3" fmla="*/ 2035973 h 2057885"/>
                  <a:gd name="connsiteX4" fmla="*/ 0 w 571501"/>
                  <a:gd name="connsiteY4" fmla="*/ 2057885 h 205788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71501" h="2057885">
                    <a:moveTo>
                      <a:pt x="0" y="0"/>
                    </a:moveTo>
                    <a:lnTo>
                      <a:pt x="36067" y="21911"/>
                    </a:lnTo>
                    <a:cubicBezTo>
                      <a:pt x="359110" y="240154"/>
                      <a:pt x="571501" y="609745"/>
                      <a:pt x="571501" y="1028942"/>
                    </a:cubicBezTo>
                    <a:cubicBezTo>
                      <a:pt x="571501" y="1448140"/>
                      <a:pt x="359110" y="1817730"/>
                      <a:pt x="36067" y="2035973"/>
                    </a:cubicBezTo>
                    <a:lnTo>
                      <a:pt x="0" y="2057885"/>
                    </a:lnTo>
                    <a:close/>
                  </a:path>
                </a:pathLst>
              </a:custGeom>
              <a:solidFill>
                <a:srgbClr val="004C52"/>
              </a:solidFill>
              <a:ln>
                <a:noFill/>
              </a:ln>
              <a:effectLst>
                <a:outerShdw blurRad="50800" dist="38100" dir="5400000" algn="t" rotWithShape="0">
                  <a:prstClr val="black">
                    <a:alpha val="14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dirty="0"/>
              </a:p>
            </p:txBody>
          </p:sp>
          <p:sp>
            <p:nvSpPr>
              <p:cNvPr id="17" name="TextBox 16">
                <a:extLst>
                  <a:ext uri="{FF2B5EF4-FFF2-40B4-BE49-F238E27FC236}">
                    <a16:creationId xmlns:a16="http://schemas.microsoft.com/office/drawing/2014/main" id="{FAB7E96E-9ECF-4DE7-8F36-C36E134FA865}"/>
                  </a:ext>
                </a:extLst>
              </p:cNvPr>
              <p:cNvSpPr txBox="1"/>
              <p:nvPr/>
            </p:nvSpPr>
            <p:spPr>
              <a:xfrm>
                <a:off x="3022633" y="1554217"/>
                <a:ext cx="866793" cy="1835908"/>
              </a:xfrm>
              <a:prstGeom prst="rect">
                <a:avLst/>
              </a:prstGeom>
              <a:noFill/>
            </p:spPr>
            <p:txBody>
              <a:bodyPr wrap="square" rtlCol="0">
                <a:spAutoFit/>
              </a:bodyPr>
              <a:lstStyle/>
              <a:p>
                <a:r>
                  <a:rPr lang="en-US" sz="4800" b="1" dirty="0">
                    <a:solidFill>
                      <a:schemeClr val="bg1"/>
                    </a:solidFill>
                  </a:rPr>
                  <a:t>02</a:t>
                </a:r>
              </a:p>
            </p:txBody>
          </p:sp>
          <p:sp>
            <p:nvSpPr>
              <p:cNvPr id="18" name="Freeform: Shape 17">
                <a:extLst>
                  <a:ext uri="{FF2B5EF4-FFF2-40B4-BE49-F238E27FC236}">
                    <a16:creationId xmlns:a16="http://schemas.microsoft.com/office/drawing/2014/main" id="{33C9257A-2FEF-492E-8105-7933C1900F1C}"/>
                  </a:ext>
                </a:extLst>
              </p:cNvPr>
              <p:cNvSpPr/>
              <p:nvPr/>
            </p:nvSpPr>
            <p:spPr>
              <a:xfrm>
                <a:off x="5316272" y="1579796"/>
                <a:ext cx="1056717" cy="1381862"/>
              </a:xfrm>
              <a:custGeom>
                <a:avLst/>
                <a:gdLst>
                  <a:gd name="connsiteX0" fmla="*/ 1214438 w 1857375"/>
                  <a:gd name="connsiteY0" fmla="*/ 0 h 2428876"/>
                  <a:gd name="connsiteX1" fmla="*/ 1793312 w 1857375"/>
                  <a:gd name="connsiteY1" fmla="*/ 146576 h 2428876"/>
                  <a:gd name="connsiteX2" fmla="*/ 1857375 w 1857375"/>
                  <a:gd name="connsiteY2" fmla="*/ 185496 h 2428876"/>
                  <a:gd name="connsiteX3" fmla="*/ 1857375 w 1857375"/>
                  <a:gd name="connsiteY3" fmla="*/ 2243381 h 2428876"/>
                  <a:gd name="connsiteX4" fmla="*/ 1793312 w 1857375"/>
                  <a:gd name="connsiteY4" fmla="*/ 2282300 h 2428876"/>
                  <a:gd name="connsiteX5" fmla="*/ 1214438 w 1857375"/>
                  <a:gd name="connsiteY5" fmla="*/ 2428876 h 2428876"/>
                  <a:gd name="connsiteX6" fmla="*/ 0 w 1857375"/>
                  <a:gd name="connsiteY6" fmla="*/ 1214438 h 2428876"/>
                  <a:gd name="connsiteX7" fmla="*/ 1214438 w 1857375"/>
                  <a:gd name="connsiteY7" fmla="*/ 0 h 24288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857375" h="2428876">
                    <a:moveTo>
                      <a:pt x="1214438" y="0"/>
                    </a:moveTo>
                    <a:cubicBezTo>
                      <a:pt x="1424037" y="0"/>
                      <a:pt x="1621234" y="53098"/>
                      <a:pt x="1793312" y="146576"/>
                    </a:cubicBezTo>
                    <a:lnTo>
                      <a:pt x="1857375" y="185496"/>
                    </a:lnTo>
                    <a:lnTo>
                      <a:pt x="1857375" y="2243381"/>
                    </a:lnTo>
                    <a:lnTo>
                      <a:pt x="1793312" y="2282300"/>
                    </a:lnTo>
                    <a:cubicBezTo>
                      <a:pt x="1621234" y="2375778"/>
                      <a:pt x="1424037" y="2428876"/>
                      <a:pt x="1214438" y="2428876"/>
                    </a:cubicBezTo>
                    <a:cubicBezTo>
                      <a:pt x="543722" y="2428876"/>
                      <a:pt x="0" y="1885154"/>
                      <a:pt x="0" y="1214438"/>
                    </a:cubicBezTo>
                    <a:cubicBezTo>
                      <a:pt x="0" y="543722"/>
                      <a:pt x="543722" y="0"/>
                      <a:pt x="1214438" y="0"/>
                    </a:cubicBezTo>
                    <a:close/>
                  </a:path>
                </a:pathLst>
              </a:custGeom>
              <a:solidFill>
                <a:srgbClr val="00A29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p>
            </p:txBody>
          </p:sp>
          <p:sp>
            <p:nvSpPr>
              <p:cNvPr id="19" name="Freeform: Shape 18">
                <a:extLst>
                  <a:ext uri="{FF2B5EF4-FFF2-40B4-BE49-F238E27FC236}">
                    <a16:creationId xmlns:a16="http://schemas.microsoft.com/office/drawing/2014/main" id="{6A86E035-BF72-4B99-B8A2-C77D477836DC}"/>
                  </a:ext>
                </a:extLst>
              </p:cNvPr>
              <p:cNvSpPr/>
              <p:nvPr/>
            </p:nvSpPr>
            <p:spPr>
              <a:xfrm flipH="1">
                <a:off x="6047844" y="1685331"/>
                <a:ext cx="325145" cy="1170793"/>
              </a:xfrm>
              <a:custGeom>
                <a:avLst/>
                <a:gdLst>
                  <a:gd name="connsiteX0" fmla="*/ 0 w 571501"/>
                  <a:gd name="connsiteY0" fmla="*/ 0 h 2057885"/>
                  <a:gd name="connsiteX1" fmla="*/ 36067 w 571501"/>
                  <a:gd name="connsiteY1" fmla="*/ 21911 h 2057885"/>
                  <a:gd name="connsiteX2" fmla="*/ 571501 w 571501"/>
                  <a:gd name="connsiteY2" fmla="*/ 1028942 h 2057885"/>
                  <a:gd name="connsiteX3" fmla="*/ 36067 w 571501"/>
                  <a:gd name="connsiteY3" fmla="*/ 2035973 h 2057885"/>
                  <a:gd name="connsiteX4" fmla="*/ 0 w 571501"/>
                  <a:gd name="connsiteY4" fmla="*/ 2057885 h 205788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71501" h="2057885">
                    <a:moveTo>
                      <a:pt x="0" y="0"/>
                    </a:moveTo>
                    <a:lnTo>
                      <a:pt x="36067" y="21911"/>
                    </a:lnTo>
                    <a:cubicBezTo>
                      <a:pt x="359110" y="240154"/>
                      <a:pt x="571501" y="609745"/>
                      <a:pt x="571501" y="1028942"/>
                    </a:cubicBezTo>
                    <a:cubicBezTo>
                      <a:pt x="571501" y="1448140"/>
                      <a:pt x="359110" y="1817730"/>
                      <a:pt x="36067" y="2035973"/>
                    </a:cubicBezTo>
                    <a:lnTo>
                      <a:pt x="0" y="2057885"/>
                    </a:lnTo>
                    <a:close/>
                  </a:path>
                </a:pathLst>
              </a:custGeom>
              <a:solidFill>
                <a:srgbClr val="004C52"/>
              </a:solidFill>
              <a:ln>
                <a:noFill/>
              </a:ln>
              <a:effectLst>
                <a:outerShdw blurRad="50800" dist="38100" dir="5400000" algn="t" rotWithShape="0">
                  <a:prstClr val="black">
                    <a:alpha val="14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p>
            </p:txBody>
          </p:sp>
          <p:sp>
            <p:nvSpPr>
              <p:cNvPr id="20" name="TextBox 19">
                <a:extLst>
                  <a:ext uri="{FF2B5EF4-FFF2-40B4-BE49-F238E27FC236}">
                    <a16:creationId xmlns:a16="http://schemas.microsoft.com/office/drawing/2014/main" id="{41E4059C-64CE-41FB-BCEB-9F79FB682E05}"/>
                  </a:ext>
                </a:extLst>
              </p:cNvPr>
              <p:cNvSpPr txBox="1"/>
              <p:nvPr/>
            </p:nvSpPr>
            <p:spPr>
              <a:xfrm>
                <a:off x="5145278" y="1524981"/>
                <a:ext cx="1190900" cy="1835908"/>
              </a:xfrm>
              <a:prstGeom prst="rect">
                <a:avLst/>
              </a:prstGeom>
              <a:noFill/>
            </p:spPr>
            <p:txBody>
              <a:bodyPr wrap="square" rtlCol="0">
                <a:spAutoFit/>
              </a:bodyPr>
              <a:lstStyle/>
              <a:p>
                <a:r>
                  <a:rPr lang="en-US" sz="4800" b="1" dirty="0">
                    <a:solidFill>
                      <a:schemeClr val="bg1"/>
                    </a:solidFill>
                  </a:rPr>
                  <a:t>03</a:t>
                </a:r>
              </a:p>
            </p:txBody>
          </p:sp>
          <p:sp>
            <p:nvSpPr>
              <p:cNvPr id="21" name="Freeform: Shape 20">
                <a:extLst>
                  <a:ext uri="{FF2B5EF4-FFF2-40B4-BE49-F238E27FC236}">
                    <a16:creationId xmlns:a16="http://schemas.microsoft.com/office/drawing/2014/main" id="{EDFB3BCD-CF7F-4EED-BAB5-9FAF12163066}"/>
                  </a:ext>
                </a:extLst>
              </p:cNvPr>
              <p:cNvSpPr/>
              <p:nvPr/>
            </p:nvSpPr>
            <p:spPr>
              <a:xfrm>
                <a:off x="7490269" y="1579796"/>
                <a:ext cx="1056717" cy="1381861"/>
              </a:xfrm>
              <a:custGeom>
                <a:avLst/>
                <a:gdLst>
                  <a:gd name="connsiteX0" fmla="*/ 1214438 w 1857375"/>
                  <a:gd name="connsiteY0" fmla="*/ 0 h 2428876"/>
                  <a:gd name="connsiteX1" fmla="*/ 1793312 w 1857375"/>
                  <a:gd name="connsiteY1" fmla="*/ 146576 h 2428876"/>
                  <a:gd name="connsiteX2" fmla="*/ 1857375 w 1857375"/>
                  <a:gd name="connsiteY2" fmla="*/ 185496 h 2428876"/>
                  <a:gd name="connsiteX3" fmla="*/ 1857375 w 1857375"/>
                  <a:gd name="connsiteY3" fmla="*/ 2243381 h 2428876"/>
                  <a:gd name="connsiteX4" fmla="*/ 1793312 w 1857375"/>
                  <a:gd name="connsiteY4" fmla="*/ 2282300 h 2428876"/>
                  <a:gd name="connsiteX5" fmla="*/ 1214438 w 1857375"/>
                  <a:gd name="connsiteY5" fmla="*/ 2428876 h 2428876"/>
                  <a:gd name="connsiteX6" fmla="*/ 0 w 1857375"/>
                  <a:gd name="connsiteY6" fmla="*/ 1214438 h 2428876"/>
                  <a:gd name="connsiteX7" fmla="*/ 1214438 w 1857375"/>
                  <a:gd name="connsiteY7" fmla="*/ 0 h 24288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857375" h="2428876">
                    <a:moveTo>
                      <a:pt x="1214438" y="0"/>
                    </a:moveTo>
                    <a:cubicBezTo>
                      <a:pt x="1424037" y="0"/>
                      <a:pt x="1621234" y="53098"/>
                      <a:pt x="1793312" y="146576"/>
                    </a:cubicBezTo>
                    <a:lnTo>
                      <a:pt x="1857375" y="185496"/>
                    </a:lnTo>
                    <a:lnTo>
                      <a:pt x="1857375" y="2243381"/>
                    </a:lnTo>
                    <a:lnTo>
                      <a:pt x="1793312" y="2282300"/>
                    </a:lnTo>
                    <a:cubicBezTo>
                      <a:pt x="1621234" y="2375778"/>
                      <a:pt x="1424037" y="2428876"/>
                      <a:pt x="1214438" y="2428876"/>
                    </a:cubicBezTo>
                    <a:cubicBezTo>
                      <a:pt x="543722" y="2428876"/>
                      <a:pt x="0" y="1885154"/>
                      <a:pt x="0" y="1214438"/>
                    </a:cubicBezTo>
                    <a:cubicBezTo>
                      <a:pt x="0" y="543722"/>
                      <a:pt x="543722" y="0"/>
                      <a:pt x="1214438" y="0"/>
                    </a:cubicBezTo>
                    <a:close/>
                  </a:path>
                </a:pathLst>
              </a:custGeom>
              <a:solidFill>
                <a:srgbClr val="00A29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p>
            </p:txBody>
          </p:sp>
          <p:sp>
            <p:nvSpPr>
              <p:cNvPr id="22" name="Freeform: Shape 21">
                <a:extLst>
                  <a:ext uri="{FF2B5EF4-FFF2-40B4-BE49-F238E27FC236}">
                    <a16:creationId xmlns:a16="http://schemas.microsoft.com/office/drawing/2014/main" id="{5A3D4DD4-40B5-413F-8FEE-3A7D391A44FE}"/>
                  </a:ext>
                </a:extLst>
              </p:cNvPr>
              <p:cNvSpPr/>
              <p:nvPr/>
            </p:nvSpPr>
            <p:spPr>
              <a:xfrm flipH="1">
                <a:off x="8221842" y="1685331"/>
                <a:ext cx="325144" cy="1170793"/>
              </a:xfrm>
              <a:custGeom>
                <a:avLst/>
                <a:gdLst>
                  <a:gd name="connsiteX0" fmla="*/ 0 w 571501"/>
                  <a:gd name="connsiteY0" fmla="*/ 0 h 2057885"/>
                  <a:gd name="connsiteX1" fmla="*/ 36067 w 571501"/>
                  <a:gd name="connsiteY1" fmla="*/ 21911 h 2057885"/>
                  <a:gd name="connsiteX2" fmla="*/ 571501 w 571501"/>
                  <a:gd name="connsiteY2" fmla="*/ 1028942 h 2057885"/>
                  <a:gd name="connsiteX3" fmla="*/ 36067 w 571501"/>
                  <a:gd name="connsiteY3" fmla="*/ 2035973 h 2057885"/>
                  <a:gd name="connsiteX4" fmla="*/ 0 w 571501"/>
                  <a:gd name="connsiteY4" fmla="*/ 2057885 h 205788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71501" h="2057885">
                    <a:moveTo>
                      <a:pt x="0" y="0"/>
                    </a:moveTo>
                    <a:lnTo>
                      <a:pt x="36067" y="21911"/>
                    </a:lnTo>
                    <a:cubicBezTo>
                      <a:pt x="359110" y="240154"/>
                      <a:pt x="571501" y="609745"/>
                      <a:pt x="571501" y="1028942"/>
                    </a:cubicBezTo>
                    <a:cubicBezTo>
                      <a:pt x="571501" y="1448140"/>
                      <a:pt x="359110" y="1817730"/>
                      <a:pt x="36067" y="2035973"/>
                    </a:cubicBezTo>
                    <a:lnTo>
                      <a:pt x="0" y="2057885"/>
                    </a:lnTo>
                    <a:close/>
                  </a:path>
                </a:pathLst>
              </a:custGeom>
              <a:solidFill>
                <a:srgbClr val="004C52"/>
              </a:solidFill>
              <a:ln>
                <a:noFill/>
              </a:ln>
              <a:effectLst>
                <a:outerShdw blurRad="50800" dist="38100" dir="5400000" algn="t" rotWithShape="0">
                  <a:prstClr val="black">
                    <a:alpha val="14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p>
            </p:txBody>
          </p:sp>
          <p:sp>
            <p:nvSpPr>
              <p:cNvPr id="23" name="TextBox 22">
                <a:extLst>
                  <a:ext uri="{FF2B5EF4-FFF2-40B4-BE49-F238E27FC236}">
                    <a16:creationId xmlns:a16="http://schemas.microsoft.com/office/drawing/2014/main" id="{53225F21-635A-4671-AE58-76C68A53B21E}"/>
                  </a:ext>
                </a:extLst>
              </p:cNvPr>
              <p:cNvSpPr txBox="1"/>
              <p:nvPr/>
            </p:nvSpPr>
            <p:spPr>
              <a:xfrm>
                <a:off x="7382754" y="1541345"/>
                <a:ext cx="1170305" cy="1835908"/>
              </a:xfrm>
              <a:prstGeom prst="rect">
                <a:avLst/>
              </a:prstGeom>
              <a:noFill/>
            </p:spPr>
            <p:txBody>
              <a:bodyPr wrap="square" rtlCol="0">
                <a:spAutoFit/>
              </a:bodyPr>
              <a:lstStyle/>
              <a:p>
                <a:r>
                  <a:rPr lang="en-US" sz="4800" b="1" dirty="0">
                    <a:solidFill>
                      <a:schemeClr val="bg1"/>
                    </a:solidFill>
                  </a:rPr>
                  <a:t>04</a:t>
                </a:r>
              </a:p>
            </p:txBody>
          </p:sp>
          <p:sp>
            <p:nvSpPr>
              <p:cNvPr id="24" name="Freeform: Shape 23">
                <a:extLst>
                  <a:ext uri="{FF2B5EF4-FFF2-40B4-BE49-F238E27FC236}">
                    <a16:creationId xmlns:a16="http://schemas.microsoft.com/office/drawing/2014/main" id="{EAE6F83F-2403-45FD-862F-FAD96C9B0EDE}"/>
                  </a:ext>
                </a:extLst>
              </p:cNvPr>
              <p:cNvSpPr/>
              <p:nvPr/>
            </p:nvSpPr>
            <p:spPr>
              <a:xfrm>
                <a:off x="9668747" y="1579796"/>
                <a:ext cx="1056717" cy="1381861"/>
              </a:xfrm>
              <a:custGeom>
                <a:avLst/>
                <a:gdLst>
                  <a:gd name="connsiteX0" fmla="*/ 1214438 w 1857375"/>
                  <a:gd name="connsiteY0" fmla="*/ 0 h 2428876"/>
                  <a:gd name="connsiteX1" fmla="*/ 1793312 w 1857375"/>
                  <a:gd name="connsiteY1" fmla="*/ 146576 h 2428876"/>
                  <a:gd name="connsiteX2" fmla="*/ 1857375 w 1857375"/>
                  <a:gd name="connsiteY2" fmla="*/ 185496 h 2428876"/>
                  <a:gd name="connsiteX3" fmla="*/ 1857375 w 1857375"/>
                  <a:gd name="connsiteY3" fmla="*/ 2243381 h 2428876"/>
                  <a:gd name="connsiteX4" fmla="*/ 1793312 w 1857375"/>
                  <a:gd name="connsiteY4" fmla="*/ 2282300 h 2428876"/>
                  <a:gd name="connsiteX5" fmla="*/ 1214438 w 1857375"/>
                  <a:gd name="connsiteY5" fmla="*/ 2428876 h 2428876"/>
                  <a:gd name="connsiteX6" fmla="*/ 0 w 1857375"/>
                  <a:gd name="connsiteY6" fmla="*/ 1214438 h 2428876"/>
                  <a:gd name="connsiteX7" fmla="*/ 1214438 w 1857375"/>
                  <a:gd name="connsiteY7" fmla="*/ 0 h 24288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857375" h="2428876">
                    <a:moveTo>
                      <a:pt x="1214438" y="0"/>
                    </a:moveTo>
                    <a:cubicBezTo>
                      <a:pt x="1424037" y="0"/>
                      <a:pt x="1621234" y="53098"/>
                      <a:pt x="1793312" y="146576"/>
                    </a:cubicBezTo>
                    <a:lnTo>
                      <a:pt x="1857375" y="185496"/>
                    </a:lnTo>
                    <a:lnTo>
                      <a:pt x="1857375" y="2243381"/>
                    </a:lnTo>
                    <a:lnTo>
                      <a:pt x="1793312" y="2282300"/>
                    </a:lnTo>
                    <a:cubicBezTo>
                      <a:pt x="1621234" y="2375778"/>
                      <a:pt x="1424037" y="2428876"/>
                      <a:pt x="1214438" y="2428876"/>
                    </a:cubicBezTo>
                    <a:cubicBezTo>
                      <a:pt x="543722" y="2428876"/>
                      <a:pt x="0" y="1885154"/>
                      <a:pt x="0" y="1214438"/>
                    </a:cubicBezTo>
                    <a:cubicBezTo>
                      <a:pt x="0" y="543722"/>
                      <a:pt x="543722" y="0"/>
                      <a:pt x="1214438" y="0"/>
                    </a:cubicBezTo>
                    <a:close/>
                  </a:path>
                </a:pathLst>
              </a:custGeom>
              <a:solidFill>
                <a:srgbClr val="00A29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p>
            </p:txBody>
          </p:sp>
          <p:sp>
            <p:nvSpPr>
              <p:cNvPr id="25" name="Freeform: Shape 24">
                <a:extLst>
                  <a:ext uri="{FF2B5EF4-FFF2-40B4-BE49-F238E27FC236}">
                    <a16:creationId xmlns:a16="http://schemas.microsoft.com/office/drawing/2014/main" id="{C813C982-6667-4D89-854B-3E017E909FC2}"/>
                  </a:ext>
                </a:extLst>
              </p:cNvPr>
              <p:cNvSpPr/>
              <p:nvPr/>
            </p:nvSpPr>
            <p:spPr>
              <a:xfrm flipH="1">
                <a:off x="10400319" y="1685331"/>
                <a:ext cx="325145" cy="1170793"/>
              </a:xfrm>
              <a:custGeom>
                <a:avLst/>
                <a:gdLst>
                  <a:gd name="connsiteX0" fmla="*/ 0 w 571501"/>
                  <a:gd name="connsiteY0" fmla="*/ 0 h 2057885"/>
                  <a:gd name="connsiteX1" fmla="*/ 36067 w 571501"/>
                  <a:gd name="connsiteY1" fmla="*/ 21911 h 2057885"/>
                  <a:gd name="connsiteX2" fmla="*/ 571501 w 571501"/>
                  <a:gd name="connsiteY2" fmla="*/ 1028942 h 2057885"/>
                  <a:gd name="connsiteX3" fmla="*/ 36067 w 571501"/>
                  <a:gd name="connsiteY3" fmla="*/ 2035973 h 2057885"/>
                  <a:gd name="connsiteX4" fmla="*/ 0 w 571501"/>
                  <a:gd name="connsiteY4" fmla="*/ 2057885 h 205788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71501" h="2057885">
                    <a:moveTo>
                      <a:pt x="0" y="0"/>
                    </a:moveTo>
                    <a:lnTo>
                      <a:pt x="36067" y="21911"/>
                    </a:lnTo>
                    <a:cubicBezTo>
                      <a:pt x="359110" y="240154"/>
                      <a:pt x="571501" y="609745"/>
                      <a:pt x="571501" y="1028942"/>
                    </a:cubicBezTo>
                    <a:cubicBezTo>
                      <a:pt x="571501" y="1448140"/>
                      <a:pt x="359110" y="1817730"/>
                      <a:pt x="36067" y="2035973"/>
                    </a:cubicBezTo>
                    <a:lnTo>
                      <a:pt x="0" y="2057885"/>
                    </a:lnTo>
                    <a:close/>
                  </a:path>
                </a:pathLst>
              </a:custGeom>
              <a:solidFill>
                <a:srgbClr val="004C52"/>
              </a:solidFill>
              <a:ln>
                <a:noFill/>
              </a:ln>
              <a:effectLst>
                <a:outerShdw blurRad="50800" dist="38100" dir="5400000" algn="t" rotWithShape="0">
                  <a:prstClr val="black">
                    <a:alpha val="14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p>
            </p:txBody>
          </p:sp>
          <p:sp>
            <p:nvSpPr>
              <p:cNvPr id="26" name="TextBox 25">
                <a:extLst>
                  <a:ext uri="{FF2B5EF4-FFF2-40B4-BE49-F238E27FC236}">
                    <a16:creationId xmlns:a16="http://schemas.microsoft.com/office/drawing/2014/main" id="{05ECEE08-A65B-4AB8-A58D-6B809DACDE4F}"/>
                  </a:ext>
                </a:extLst>
              </p:cNvPr>
              <p:cNvSpPr txBox="1"/>
              <p:nvPr/>
            </p:nvSpPr>
            <p:spPr>
              <a:xfrm>
                <a:off x="9565207" y="1541939"/>
                <a:ext cx="895776" cy="763083"/>
              </a:xfrm>
              <a:prstGeom prst="rect">
                <a:avLst/>
              </a:prstGeom>
              <a:noFill/>
            </p:spPr>
            <p:txBody>
              <a:bodyPr wrap="square" rtlCol="0">
                <a:spAutoFit/>
              </a:bodyPr>
              <a:lstStyle/>
              <a:p>
                <a:r>
                  <a:rPr lang="en-US" sz="4800" b="1" dirty="0">
                    <a:solidFill>
                      <a:schemeClr val="bg1"/>
                    </a:solidFill>
                  </a:rPr>
                  <a:t>05</a:t>
                </a:r>
              </a:p>
            </p:txBody>
          </p:sp>
          <p:sp>
            <p:nvSpPr>
              <p:cNvPr id="27" name="TextBox 26">
                <a:extLst>
                  <a:ext uri="{FF2B5EF4-FFF2-40B4-BE49-F238E27FC236}">
                    <a16:creationId xmlns:a16="http://schemas.microsoft.com/office/drawing/2014/main" id="{EF23A70F-F644-4782-9F83-DADB19E8AF6E}"/>
                  </a:ext>
                </a:extLst>
              </p:cNvPr>
              <p:cNvSpPr txBox="1"/>
              <p:nvPr/>
            </p:nvSpPr>
            <p:spPr>
              <a:xfrm>
                <a:off x="694541" y="1168633"/>
                <a:ext cx="1869140" cy="215445"/>
              </a:xfrm>
              <a:prstGeom prst="rect">
                <a:avLst/>
              </a:prstGeom>
              <a:noFill/>
            </p:spPr>
            <p:txBody>
              <a:bodyPr wrap="square" lIns="0" tIns="0" rIns="0" bIns="0" rtlCol="0">
                <a:spAutoFit/>
              </a:bodyPr>
              <a:lstStyle/>
              <a:p>
                <a:pPr algn="ctr"/>
                <a:r>
                  <a:rPr lang="en-US" sz="1400" dirty="0"/>
                  <a:t>2D Tile map</a:t>
                </a:r>
              </a:p>
            </p:txBody>
          </p:sp>
          <p:sp>
            <p:nvSpPr>
              <p:cNvPr id="28" name="TextBox 27">
                <a:extLst>
                  <a:ext uri="{FF2B5EF4-FFF2-40B4-BE49-F238E27FC236}">
                    <a16:creationId xmlns:a16="http://schemas.microsoft.com/office/drawing/2014/main" id="{1B3B5242-E047-4EF3-A432-C211B73C3177}"/>
                  </a:ext>
                </a:extLst>
              </p:cNvPr>
              <p:cNvSpPr txBox="1"/>
              <p:nvPr/>
            </p:nvSpPr>
            <p:spPr>
              <a:xfrm>
                <a:off x="2986240" y="1105642"/>
                <a:ext cx="1869140" cy="215445"/>
              </a:xfrm>
              <a:prstGeom prst="rect">
                <a:avLst/>
              </a:prstGeom>
              <a:noFill/>
            </p:spPr>
            <p:txBody>
              <a:bodyPr wrap="square" lIns="0" tIns="0" rIns="0" bIns="0" rtlCol="0">
                <a:spAutoFit/>
              </a:bodyPr>
              <a:lstStyle/>
              <a:p>
                <a:pPr algn="ctr"/>
                <a:r>
                  <a:rPr lang="en-US" sz="1400" dirty="0"/>
                  <a:t>Basic Player Interaction</a:t>
                </a:r>
              </a:p>
            </p:txBody>
          </p:sp>
          <p:sp>
            <p:nvSpPr>
              <p:cNvPr id="29" name="TextBox 28">
                <a:extLst>
                  <a:ext uri="{FF2B5EF4-FFF2-40B4-BE49-F238E27FC236}">
                    <a16:creationId xmlns:a16="http://schemas.microsoft.com/office/drawing/2014/main" id="{A1271705-337C-4384-A85C-4A9C677F7E96}"/>
                  </a:ext>
                </a:extLst>
              </p:cNvPr>
              <p:cNvSpPr txBox="1"/>
              <p:nvPr/>
            </p:nvSpPr>
            <p:spPr>
              <a:xfrm>
                <a:off x="5113274" y="1028489"/>
                <a:ext cx="1869140" cy="215445"/>
              </a:xfrm>
              <a:prstGeom prst="rect">
                <a:avLst/>
              </a:prstGeom>
              <a:noFill/>
            </p:spPr>
            <p:txBody>
              <a:bodyPr wrap="square" lIns="0" tIns="0" rIns="0" bIns="0" rtlCol="0">
                <a:spAutoFit/>
              </a:bodyPr>
              <a:lstStyle/>
              <a:p>
                <a:pPr algn="ctr"/>
                <a:r>
                  <a:rPr lang="en-US" sz="1400" dirty="0"/>
                  <a:t>Pathfinding</a:t>
                </a:r>
              </a:p>
            </p:txBody>
          </p:sp>
          <p:sp>
            <p:nvSpPr>
              <p:cNvPr id="30" name="TextBox 29">
                <a:extLst>
                  <a:ext uri="{FF2B5EF4-FFF2-40B4-BE49-F238E27FC236}">
                    <a16:creationId xmlns:a16="http://schemas.microsoft.com/office/drawing/2014/main" id="{158402C5-9E1C-4908-92B0-87887ACFE0EF}"/>
                  </a:ext>
                </a:extLst>
              </p:cNvPr>
              <p:cNvSpPr txBox="1"/>
              <p:nvPr/>
            </p:nvSpPr>
            <p:spPr>
              <a:xfrm>
                <a:off x="7240308" y="1028489"/>
                <a:ext cx="1869140" cy="215445"/>
              </a:xfrm>
              <a:prstGeom prst="rect">
                <a:avLst/>
              </a:prstGeom>
              <a:noFill/>
            </p:spPr>
            <p:txBody>
              <a:bodyPr wrap="square" lIns="0" tIns="0" rIns="0" bIns="0" rtlCol="0">
                <a:spAutoFit/>
              </a:bodyPr>
              <a:lstStyle/>
              <a:p>
                <a:pPr algn="ctr"/>
                <a:r>
                  <a:rPr lang="en-US" sz="1400" dirty="0"/>
                  <a:t>AI Task Manager</a:t>
                </a:r>
              </a:p>
            </p:txBody>
          </p:sp>
          <p:sp>
            <p:nvSpPr>
              <p:cNvPr id="31" name="TextBox 30">
                <a:extLst>
                  <a:ext uri="{FF2B5EF4-FFF2-40B4-BE49-F238E27FC236}">
                    <a16:creationId xmlns:a16="http://schemas.microsoft.com/office/drawing/2014/main" id="{E77E5A86-EA13-4933-9525-04C7DB8ADC60}"/>
                  </a:ext>
                </a:extLst>
              </p:cNvPr>
              <p:cNvSpPr txBox="1"/>
              <p:nvPr/>
            </p:nvSpPr>
            <p:spPr>
              <a:xfrm>
                <a:off x="9423498" y="990273"/>
                <a:ext cx="1869140" cy="215445"/>
              </a:xfrm>
              <a:prstGeom prst="rect">
                <a:avLst/>
              </a:prstGeom>
              <a:noFill/>
            </p:spPr>
            <p:txBody>
              <a:bodyPr wrap="square" lIns="0" tIns="0" rIns="0" bIns="0" rtlCol="0">
                <a:spAutoFit/>
              </a:bodyPr>
              <a:lstStyle/>
              <a:p>
                <a:pPr algn="ctr"/>
                <a:r>
                  <a:rPr lang="en-US" sz="1400" dirty="0"/>
                  <a:t>GOAP planner</a:t>
                </a:r>
              </a:p>
            </p:txBody>
          </p:sp>
          <p:sp>
            <p:nvSpPr>
              <p:cNvPr id="37" name="Oval 36">
                <a:extLst>
                  <a:ext uri="{FF2B5EF4-FFF2-40B4-BE49-F238E27FC236}">
                    <a16:creationId xmlns:a16="http://schemas.microsoft.com/office/drawing/2014/main" id="{CAFC2705-CEED-412F-938B-52D4455ACFC4}"/>
                  </a:ext>
                </a:extLst>
              </p:cNvPr>
              <p:cNvSpPr/>
              <p:nvPr/>
            </p:nvSpPr>
            <p:spPr>
              <a:xfrm>
                <a:off x="1581565" y="3770159"/>
                <a:ext cx="252368" cy="252368"/>
              </a:xfrm>
              <a:prstGeom prst="ellipse">
                <a:avLst/>
              </a:prstGeom>
              <a:solidFill>
                <a:srgbClr val="00A29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Oval 37">
                <a:extLst>
                  <a:ext uri="{FF2B5EF4-FFF2-40B4-BE49-F238E27FC236}">
                    <a16:creationId xmlns:a16="http://schemas.microsoft.com/office/drawing/2014/main" id="{C3D53DB7-6F43-4ADD-880D-62A64DB496D2}"/>
                  </a:ext>
                </a:extLst>
              </p:cNvPr>
              <p:cNvSpPr/>
              <p:nvPr/>
            </p:nvSpPr>
            <p:spPr>
              <a:xfrm>
                <a:off x="3775691" y="3770159"/>
                <a:ext cx="252368" cy="252368"/>
              </a:xfrm>
              <a:prstGeom prst="ellipse">
                <a:avLst/>
              </a:prstGeom>
              <a:solidFill>
                <a:srgbClr val="00A29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Oval 38">
                <a:extLst>
                  <a:ext uri="{FF2B5EF4-FFF2-40B4-BE49-F238E27FC236}">
                    <a16:creationId xmlns:a16="http://schemas.microsoft.com/office/drawing/2014/main" id="{3D73C999-EB62-4E13-8ABB-BFBE4E2EC200}"/>
                  </a:ext>
                </a:extLst>
              </p:cNvPr>
              <p:cNvSpPr/>
              <p:nvPr/>
            </p:nvSpPr>
            <p:spPr>
              <a:xfrm>
                <a:off x="5969817" y="3770159"/>
                <a:ext cx="252368" cy="252368"/>
              </a:xfrm>
              <a:prstGeom prst="ellipse">
                <a:avLst/>
              </a:prstGeom>
              <a:solidFill>
                <a:srgbClr val="00A29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Oval 39">
                <a:extLst>
                  <a:ext uri="{FF2B5EF4-FFF2-40B4-BE49-F238E27FC236}">
                    <a16:creationId xmlns:a16="http://schemas.microsoft.com/office/drawing/2014/main" id="{1694C29E-B6CE-4F22-AD80-5A21FF16651F}"/>
                  </a:ext>
                </a:extLst>
              </p:cNvPr>
              <p:cNvSpPr/>
              <p:nvPr/>
            </p:nvSpPr>
            <p:spPr>
              <a:xfrm>
                <a:off x="8163943" y="3770159"/>
                <a:ext cx="252368" cy="252368"/>
              </a:xfrm>
              <a:prstGeom prst="ellipse">
                <a:avLst/>
              </a:prstGeom>
              <a:solidFill>
                <a:srgbClr val="00A29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1" name="Oval 40">
                <a:extLst>
                  <a:ext uri="{FF2B5EF4-FFF2-40B4-BE49-F238E27FC236}">
                    <a16:creationId xmlns:a16="http://schemas.microsoft.com/office/drawing/2014/main" id="{6D36C919-5A0A-44A1-8051-C4211E64FF46}"/>
                  </a:ext>
                </a:extLst>
              </p:cNvPr>
              <p:cNvSpPr/>
              <p:nvPr/>
            </p:nvSpPr>
            <p:spPr>
              <a:xfrm>
                <a:off x="10358068" y="3770159"/>
                <a:ext cx="252368" cy="252368"/>
              </a:xfrm>
              <a:prstGeom prst="ellipse">
                <a:avLst/>
              </a:prstGeom>
              <a:solidFill>
                <a:srgbClr val="00A29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52" name="Group 51">
              <a:extLst>
                <a:ext uri="{FF2B5EF4-FFF2-40B4-BE49-F238E27FC236}">
                  <a16:creationId xmlns:a16="http://schemas.microsoft.com/office/drawing/2014/main" id="{1E68CEA0-15DA-46D6-94AB-0192DDA4CA88}"/>
                </a:ext>
              </a:extLst>
            </p:cNvPr>
            <p:cNvGrpSpPr/>
            <p:nvPr/>
          </p:nvGrpSpPr>
          <p:grpSpPr>
            <a:xfrm rot="10800000">
              <a:off x="767763" y="4001933"/>
              <a:ext cx="10876666" cy="1688577"/>
              <a:chOff x="694541" y="291982"/>
              <a:chExt cx="10598097" cy="3730545"/>
            </a:xfrm>
          </p:grpSpPr>
          <p:cxnSp>
            <p:nvCxnSpPr>
              <p:cNvPr id="53" name="Straight Connector 52">
                <a:extLst>
                  <a:ext uri="{FF2B5EF4-FFF2-40B4-BE49-F238E27FC236}">
                    <a16:creationId xmlns:a16="http://schemas.microsoft.com/office/drawing/2014/main" id="{9FC0C9C2-170B-4743-8D1F-081C2CB71C54}"/>
                  </a:ext>
                </a:extLst>
              </p:cNvPr>
              <p:cNvCxnSpPr>
                <a:cxnSpLocks/>
              </p:cNvCxnSpPr>
              <p:nvPr/>
            </p:nvCxnSpPr>
            <p:spPr>
              <a:xfrm>
                <a:off x="1700870" y="2964706"/>
                <a:ext cx="0" cy="953711"/>
              </a:xfrm>
              <a:prstGeom prst="line">
                <a:avLst/>
              </a:prstGeom>
              <a:ln w="82550">
                <a:solidFill>
                  <a:srgbClr val="ABE33F"/>
                </a:solidFill>
              </a:ln>
            </p:spPr>
            <p:style>
              <a:lnRef idx="1">
                <a:schemeClr val="accent1"/>
              </a:lnRef>
              <a:fillRef idx="0">
                <a:schemeClr val="accent1"/>
              </a:fillRef>
              <a:effectRef idx="0">
                <a:schemeClr val="accent1"/>
              </a:effectRef>
              <a:fontRef idx="minor">
                <a:schemeClr val="tx1"/>
              </a:fontRef>
            </p:style>
          </p:cxnSp>
          <p:cxnSp>
            <p:nvCxnSpPr>
              <p:cNvPr id="54" name="Straight Connector 53">
                <a:extLst>
                  <a:ext uri="{FF2B5EF4-FFF2-40B4-BE49-F238E27FC236}">
                    <a16:creationId xmlns:a16="http://schemas.microsoft.com/office/drawing/2014/main" id="{A935E496-0C32-4432-A79F-DC8749D247B1}"/>
                  </a:ext>
                </a:extLst>
              </p:cNvPr>
              <p:cNvCxnSpPr/>
              <p:nvPr/>
            </p:nvCxnSpPr>
            <p:spPr>
              <a:xfrm>
                <a:off x="10491129" y="2885847"/>
                <a:ext cx="0" cy="1032570"/>
              </a:xfrm>
              <a:prstGeom prst="line">
                <a:avLst/>
              </a:prstGeom>
              <a:ln w="82550">
                <a:solidFill>
                  <a:srgbClr val="ABE33F"/>
                </a:solidFill>
              </a:ln>
            </p:spPr>
            <p:style>
              <a:lnRef idx="1">
                <a:schemeClr val="accent1"/>
              </a:lnRef>
              <a:fillRef idx="0">
                <a:schemeClr val="accent1"/>
              </a:fillRef>
              <a:effectRef idx="0">
                <a:schemeClr val="accent1"/>
              </a:effectRef>
              <a:fontRef idx="minor">
                <a:schemeClr val="tx1"/>
              </a:fontRef>
            </p:style>
          </p:cxnSp>
          <p:cxnSp>
            <p:nvCxnSpPr>
              <p:cNvPr id="55" name="Straight Connector 54">
                <a:extLst>
                  <a:ext uri="{FF2B5EF4-FFF2-40B4-BE49-F238E27FC236}">
                    <a16:creationId xmlns:a16="http://schemas.microsoft.com/office/drawing/2014/main" id="{BE211DBA-6A17-4640-AE5A-6B135B512BB3}"/>
                  </a:ext>
                </a:extLst>
              </p:cNvPr>
              <p:cNvCxnSpPr/>
              <p:nvPr/>
            </p:nvCxnSpPr>
            <p:spPr>
              <a:xfrm>
                <a:off x="8293565" y="2885847"/>
                <a:ext cx="0" cy="1032570"/>
              </a:xfrm>
              <a:prstGeom prst="line">
                <a:avLst/>
              </a:prstGeom>
              <a:ln w="82550">
                <a:solidFill>
                  <a:srgbClr val="ABE33F"/>
                </a:solidFill>
              </a:ln>
            </p:spPr>
            <p:style>
              <a:lnRef idx="1">
                <a:schemeClr val="accent1"/>
              </a:lnRef>
              <a:fillRef idx="0">
                <a:schemeClr val="accent1"/>
              </a:fillRef>
              <a:effectRef idx="0">
                <a:schemeClr val="accent1"/>
              </a:effectRef>
              <a:fontRef idx="minor">
                <a:schemeClr val="tx1"/>
              </a:fontRef>
            </p:style>
          </p:cxnSp>
          <p:cxnSp>
            <p:nvCxnSpPr>
              <p:cNvPr id="56" name="Straight Connector 55">
                <a:extLst>
                  <a:ext uri="{FF2B5EF4-FFF2-40B4-BE49-F238E27FC236}">
                    <a16:creationId xmlns:a16="http://schemas.microsoft.com/office/drawing/2014/main" id="{6DF175AC-EA09-423F-9F97-15B8BD055B06}"/>
                  </a:ext>
                </a:extLst>
              </p:cNvPr>
              <p:cNvCxnSpPr/>
              <p:nvPr/>
            </p:nvCxnSpPr>
            <p:spPr>
              <a:xfrm>
                <a:off x="6096000" y="2885847"/>
                <a:ext cx="0" cy="1032570"/>
              </a:xfrm>
              <a:prstGeom prst="line">
                <a:avLst/>
              </a:prstGeom>
              <a:ln w="82550">
                <a:solidFill>
                  <a:srgbClr val="ABE33F"/>
                </a:solidFill>
              </a:ln>
            </p:spPr>
            <p:style>
              <a:lnRef idx="1">
                <a:schemeClr val="accent1"/>
              </a:lnRef>
              <a:fillRef idx="0">
                <a:schemeClr val="accent1"/>
              </a:fillRef>
              <a:effectRef idx="0">
                <a:schemeClr val="accent1"/>
              </a:effectRef>
              <a:fontRef idx="minor">
                <a:schemeClr val="tx1"/>
              </a:fontRef>
            </p:style>
          </p:cxnSp>
          <p:cxnSp>
            <p:nvCxnSpPr>
              <p:cNvPr id="57" name="Straight Connector 56">
                <a:extLst>
                  <a:ext uri="{FF2B5EF4-FFF2-40B4-BE49-F238E27FC236}">
                    <a16:creationId xmlns:a16="http://schemas.microsoft.com/office/drawing/2014/main" id="{31B97F13-BCA3-4E28-B6C8-8033B7DC4D80}"/>
                  </a:ext>
                </a:extLst>
              </p:cNvPr>
              <p:cNvCxnSpPr/>
              <p:nvPr/>
            </p:nvCxnSpPr>
            <p:spPr>
              <a:xfrm>
                <a:off x="3898435" y="2885847"/>
                <a:ext cx="0" cy="1032570"/>
              </a:xfrm>
              <a:prstGeom prst="line">
                <a:avLst/>
              </a:prstGeom>
              <a:ln w="82550">
                <a:solidFill>
                  <a:srgbClr val="ABE33F"/>
                </a:solidFill>
              </a:ln>
            </p:spPr>
            <p:style>
              <a:lnRef idx="1">
                <a:schemeClr val="accent1"/>
              </a:lnRef>
              <a:fillRef idx="0">
                <a:schemeClr val="accent1"/>
              </a:fillRef>
              <a:effectRef idx="0">
                <a:schemeClr val="accent1"/>
              </a:effectRef>
              <a:fontRef idx="minor">
                <a:schemeClr val="tx1"/>
              </a:fontRef>
            </p:style>
          </p:cxnSp>
          <p:sp>
            <p:nvSpPr>
              <p:cNvPr id="59" name="Freeform: Shape 58">
                <a:extLst>
                  <a:ext uri="{FF2B5EF4-FFF2-40B4-BE49-F238E27FC236}">
                    <a16:creationId xmlns:a16="http://schemas.microsoft.com/office/drawing/2014/main" id="{FFFDABA7-94A9-4F88-9830-1271AC29656E}"/>
                  </a:ext>
                </a:extLst>
              </p:cNvPr>
              <p:cNvSpPr/>
              <p:nvPr/>
            </p:nvSpPr>
            <p:spPr>
              <a:xfrm>
                <a:off x="1091431" y="1685331"/>
                <a:ext cx="895776" cy="1276326"/>
              </a:xfrm>
              <a:custGeom>
                <a:avLst/>
                <a:gdLst>
                  <a:gd name="connsiteX0" fmla="*/ 1214438 w 1857375"/>
                  <a:gd name="connsiteY0" fmla="*/ 0 h 2428876"/>
                  <a:gd name="connsiteX1" fmla="*/ 1793312 w 1857375"/>
                  <a:gd name="connsiteY1" fmla="*/ 146576 h 2428876"/>
                  <a:gd name="connsiteX2" fmla="*/ 1857375 w 1857375"/>
                  <a:gd name="connsiteY2" fmla="*/ 185496 h 2428876"/>
                  <a:gd name="connsiteX3" fmla="*/ 1857375 w 1857375"/>
                  <a:gd name="connsiteY3" fmla="*/ 2243381 h 2428876"/>
                  <a:gd name="connsiteX4" fmla="*/ 1793312 w 1857375"/>
                  <a:gd name="connsiteY4" fmla="*/ 2282300 h 2428876"/>
                  <a:gd name="connsiteX5" fmla="*/ 1214438 w 1857375"/>
                  <a:gd name="connsiteY5" fmla="*/ 2428876 h 2428876"/>
                  <a:gd name="connsiteX6" fmla="*/ 0 w 1857375"/>
                  <a:gd name="connsiteY6" fmla="*/ 1214438 h 2428876"/>
                  <a:gd name="connsiteX7" fmla="*/ 1214438 w 1857375"/>
                  <a:gd name="connsiteY7" fmla="*/ 0 h 24288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857375" h="2428876">
                    <a:moveTo>
                      <a:pt x="1214438" y="0"/>
                    </a:moveTo>
                    <a:cubicBezTo>
                      <a:pt x="1424037" y="0"/>
                      <a:pt x="1621234" y="53098"/>
                      <a:pt x="1793312" y="146576"/>
                    </a:cubicBezTo>
                    <a:lnTo>
                      <a:pt x="1857375" y="185496"/>
                    </a:lnTo>
                    <a:lnTo>
                      <a:pt x="1857375" y="2243381"/>
                    </a:lnTo>
                    <a:lnTo>
                      <a:pt x="1793312" y="2282300"/>
                    </a:lnTo>
                    <a:cubicBezTo>
                      <a:pt x="1621234" y="2375778"/>
                      <a:pt x="1424037" y="2428876"/>
                      <a:pt x="1214438" y="2428876"/>
                    </a:cubicBezTo>
                    <a:cubicBezTo>
                      <a:pt x="543722" y="2428876"/>
                      <a:pt x="0" y="1885154"/>
                      <a:pt x="0" y="1214438"/>
                    </a:cubicBezTo>
                    <a:cubicBezTo>
                      <a:pt x="0" y="543722"/>
                      <a:pt x="543722" y="0"/>
                      <a:pt x="1214438" y="0"/>
                    </a:cubicBezTo>
                    <a:close/>
                  </a:path>
                </a:pathLst>
              </a:custGeom>
              <a:solidFill>
                <a:srgbClr val="00A29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dirty="0"/>
              </a:p>
            </p:txBody>
          </p:sp>
          <p:sp>
            <p:nvSpPr>
              <p:cNvPr id="60" name="Freeform: Shape 59">
                <a:extLst>
                  <a:ext uri="{FF2B5EF4-FFF2-40B4-BE49-F238E27FC236}">
                    <a16:creationId xmlns:a16="http://schemas.microsoft.com/office/drawing/2014/main" id="{6305E10D-7129-4E19-8672-0AFC463E0D41}"/>
                  </a:ext>
                </a:extLst>
              </p:cNvPr>
              <p:cNvSpPr/>
              <p:nvPr/>
            </p:nvSpPr>
            <p:spPr>
              <a:xfrm flipH="1">
                <a:off x="1711582" y="1774746"/>
                <a:ext cx="275624" cy="1081378"/>
              </a:xfrm>
              <a:custGeom>
                <a:avLst/>
                <a:gdLst>
                  <a:gd name="connsiteX0" fmla="*/ 0 w 571501"/>
                  <a:gd name="connsiteY0" fmla="*/ 0 h 2057885"/>
                  <a:gd name="connsiteX1" fmla="*/ 36067 w 571501"/>
                  <a:gd name="connsiteY1" fmla="*/ 21911 h 2057885"/>
                  <a:gd name="connsiteX2" fmla="*/ 571501 w 571501"/>
                  <a:gd name="connsiteY2" fmla="*/ 1028942 h 2057885"/>
                  <a:gd name="connsiteX3" fmla="*/ 36067 w 571501"/>
                  <a:gd name="connsiteY3" fmla="*/ 2035973 h 2057885"/>
                  <a:gd name="connsiteX4" fmla="*/ 0 w 571501"/>
                  <a:gd name="connsiteY4" fmla="*/ 2057885 h 205788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71501" h="2057885">
                    <a:moveTo>
                      <a:pt x="0" y="0"/>
                    </a:moveTo>
                    <a:lnTo>
                      <a:pt x="36067" y="21911"/>
                    </a:lnTo>
                    <a:cubicBezTo>
                      <a:pt x="359110" y="240154"/>
                      <a:pt x="571501" y="609745"/>
                      <a:pt x="571501" y="1028942"/>
                    </a:cubicBezTo>
                    <a:cubicBezTo>
                      <a:pt x="571501" y="1448140"/>
                      <a:pt x="359110" y="1817730"/>
                      <a:pt x="36067" y="2035973"/>
                    </a:cubicBezTo>
                    <a:lnTo>
                      <a:pt x="0" y="2057885"/>
                    </a:lnTo>
                    <a:close/>
                  </a:path>
                </a:pathLst>
              </a:custGeom>
              <a:solidFill>
                <a:srgbClr val="004C52"/>
              </a:solidFill>
              <a:ln>
                <a:noFill/>
              </a:ln>
              <a:effectLst>
                <a:outerShdw blurRad="50800" dist="38100" dir="5400000" algn="t" rotWithShape="0">
                  <a:prstClr val="black">
                    <a:alpha val="14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dirty="0"/>
              </a:p>
            </p:txBody>
          </p:sp>
          <p:sp>
            <p:nvSpPr>
              <p:cNvPr id="61" name="TextBox 60">
                <a:extLst>
                  <a:ext uri="{FF2B5EF4-FFF2-40B4-BE49-F238E27FC236}">
                    <a16:creationId xmlns:a16="http://schemas.microsoft.com/office/drawing/2014/main" id="{87D27B53-69D4-487E-B878-4431D096B04E}"/>
                  </a:ext>
                </a:extLst>
              </p:cNvPr>
              <p:cNvSpPr txBox="1"/>
              <p:nvPr/>
            </p:nvSpPr>
            <p:spPr>
              <a:xfrm rot="10800000">
                <a:off x="795398" y="1205718"/>
                <a:ext cx="987249" cy="1835907"/>
              </a:xfrm>
              <a:prstGeom prst="rect">
                <a:avLst/>
              </a:prstGeom>
              <a:noFill/>
            </p:spPr>
            <p:txBody>
              <a:bodyPr wrap="square" rtlCol="0">
                <a:spAutoFit/>
              </a:bodyPr>
              <a:lstStyle/>
              <a:p>
                <a:r>
                  <a:rPr lang="en-US" sz="4800" b="1" dirty="0">
                    <a:solidFill>
                      <a:schemeClr val="bg1"/>
                    </a:solidFill>
                  </a:rPr>
                  <a:t>06</a:t>
                </a:r>
              </a:p>
            </p:txBody>
          </p:sp>
          <p:sp>
            <p:nvSpPr>
              <p:cNvPr id="62" name="Freeform: Shape 61">
                <a:extLst>
                  <a:ext uri="{FF2B5EF4-FFF2-40B4-BE49-F238E27FC236}">
                    <a16:creationId xmlns:a16="http://schemas.microsoft.com/office/drawing/2014/main" id="{26491E85-8CC9-487A-8F2E-0EB6E18ADE19}"/>
                  </a:ext>
                </a:extLst>
              </p:cNvPr>
              <p:cNvSpPr/>
              <p:nvPr/>
            </p:nvSpPr>
            <p:spPr>
              <a:xfrm>
                <a:off x="3135647" y="1579796"/>
                <a:ext cx="1056718" cy="1381862"/>
              </a:xfrm>
              <a:custGeom>
                <a:avLst/>
                <a:gdLst>
                  <a:gd name="connsiteX0" fmla="*/ 1214438 w 1857375"/>
                  <a:gd name="connsiteY0" fmla="*/ 0 h 2428876"/>
                  <a:gd name="connsiteX1" fmla="*/ 1793312 w 1857375"/>
                  <a:gd name="connsiteY1" fmla="*/ 146576 h 2428876"/>
                  <a:gd name="connsiteX2" fmla="*/ 1857375 w 1857375"/>
                  <a:gd name="connsiteY2" fmla="*/ 185496 h 2428876"/>
                  <a:gd name="connsiteX3" fmla="*/ 1857375 w 1857375"/>
                  <a:gd name="connsiteY3" fmla="*/ 2243381 h 2428876"/>
                  <a:gd name="connsiteX4" fmla="*/ 1793312 w 1857375"/>
                  <a:gd name="connsiteY4" fmla="*/ 2282300 h 2428876"/>
                  <a:gd name="connsiteX5" fmla="*/ 1214438 w 1857375"/>
                  <a:gd name="connsiteY5" fmla="*/ 2428876 h 2428876"/>
                  <a:gd name="connsiteX6" fmla="*/ 0 w 1857375"/>
                  <a:gd name="connsiteY6" fmla="*/ 1214438 h 2428876"/>
                  <a:gd name="connsiteX7" fmla="*/ 1214438 w 1857375"/>
                  <a:gd name="connsiteY7" fmla="*/ 0 h 24288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857375" h="2428876">
                    <a:moveTo>
                      <a:pt x="1214438" y="0"/>
                    </a:moveTo>
                    <a:cubicBezTo>
                      <a:pt x="1424037" y="0"/>
                      <a:pt x="1621234" y="53098"/>
                      <a:pt x="1793312" y="146576"/>
                    </a:cubicBezTo>
                    <a:lnTo>
                      <a:pt x="1857375" y="185496"/>
                    </a:lnTo>
                    <a:lnTo>
                      <a:pt x="1857375" y="2243381"/>
                    </a:lnTo>
                    <a:lnTo>
                      <a:pt x="1793312" y="2282300"/>
                    </a:lnTo>
                    <a:cubicBezTo>
                      <a:pt x="1621234" y="2375778"/>
                      <a:pt x="1424037" y="2428876"/>
                      <a:pt x="1214438" y="2428876"/>
                    </a:cubicBezTo>
                    <a:cubicBezTo>
                      <a:pt x="543722" y="2428876"/>
                      <a:pt x="0" y="1885154"/>
                      <a:pt x="0" y="1214438"/>
                    </a:cubicBezTo>
                    <a:cubicBezTo>
                      <a:pt x="0" y="543722"/>
                      <a:pt x="543722" y="0"/>
                      <a:pt x="1214438" y="0"/>
                    </a:cubicBezTo>
                    <a:close/>
                  </a:path>
                </a:pathLst>
              </a:custGeom>
              <a:solidFill>
                <a:srgbClr val="00A29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p>
            </p:txBody>
          </p:sp>
          <p:sp>
            <p:nvSpPr>
              <p:cNvPr id="63" name="Freeform: Shape 62">
                <a:extLst>
                  <a:ext uri="{FF2B5EF4-FFF2-40B4-BE49-F238E27FC236}">
                    <a16:creationId xmlns:a16="http://schemas.microsoft.com/office/drawing/2014/main" id="{A86BF386-D0E8-4FEC-A995-306622DBC6AD}"/>
                  </a:ext>
                </a:extLst>
              </p:cNvPr>
              <p:cNvSpPr/>
              <p:nvPr/>
            </p:nvSpPr>
            <p:spPr>
              <a:xfrm flipH="1">
                <a:off x="3867221" y="1685332"/>
                <a:ext cx="325145" cy="1170793"/>
              </a:xfrm>
              <a:custGeom>
                <a:avLst/>
                <a:gdLst>
                  <a:gd name="connsiteX0" fmla="*/ 0 w 571501"/>
                  <a:gd name="connsiteY0" fmla="*/ 0 h 2057885"/>
                  <a:gd name="connsiteX1" fmla="*/ 36067 w 571501"/>
                  <a:gd name="connsiteY1" fmla="*/ 21911 h 2057885"/>
                  <a:gd name="connsiteX2" fmla="*/ 571501 w 571501"/>
                  <a:gd name="connsiteY2" fmla="*/ 1028942 h 2057885"/>
                  <a:gd name="connsiteX3" fmla="*/ 36067 w 571501"/>
                  <a:gd name="connsiteY3" fmla="*/ 2035973 h 2057885"/>
                  <a:gd name="connsiteX4" fmla="*/ 0 w 571501"/>
                  <a:gd name="connsiteY4" fmla="*/ 2057885 h 205788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71501" h="2057885">
                    <a:moveTo>
                      <a:pt x="0" y="0"/>
                    </a:moveTo>
                    <a:lnTo>
                      <a:pt x="36067" y="21911"/>
                    </a:lnTo>
                    <a:cubicBezTo>
                      <a:pt x="359110" y="240154"/>
                      <a:pt x="571501" y="609745"/>
                      <a:pt x="571501" y="1028942"/>
                    </a:cubicBezTo>
                    <a:cubicBezTo>
                      <a:pt x="571501" y="1448140"/>
                      <a:pt x="359110" y="1817730"/>
                      <a:pt x="36067" y="2035973"/>
                    </a:cubicBezTo>
                    <a:lnTo>
                      <a:pt x="0" y="2057885"/>
                    </a:lnTo>
                    <a:close/>
                  </a:path>
                </a:pathLst>
              </a:custGeom>
              <a:solidFill>
                <a:srgbClr val="004C52"/>
              </a:solidFill>
              <a:ln>
                <a:noFill/>
              </a:ln>
              <a:effectLst>
                <a:outerShdw blurRad="50800" dist="38100" dir="5400000" algn="t" rotWithShape="0">
                  <a:prstClr val="black">
                    <a:alpha val="14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p>
            </p:txBody>
          </p:sp>
          <p:sp>
            <p:nvSpPr>
              <p:cNvPr id="64" name="TextBox 63">
                <a:extLst>
                  <a:ext uri="{FF2B5EF4-FFF2-40B4-BE49-F238E27FC236}">
                    <a16:creationId xmlns:a16="http://schemas.microsoft.com/office/drawing/2014/main" id="{6172D7AA-9F03-42F8-A039-4B31A85B7782}"/>
                  </a:ext>
                </a:extLst>
              </p:cNvPr>
              <p:cNvSpPr txBox="1"/>
              <p:nvPr/>
            </p:nvSpPr>
            <p:spPr>
              <a:xfrm rot="10800000">
                <a:off x="2961450" y="1135189"/>
                <a:ext cx="866793" cy="1835907"/>
              </a:xfrm>
              <a:prstGeom prst="rect">
                <a:avLst/>
              </a:prstGeom>
              <a:noFill/>
            </p:spPr>
            <p:txBody>
              <a:bodyPr wrap="square" rtlCol="0">
                <a:spAutoFit/>
              </a:bodyPr>
              <a:lstStyle/>
              <a:p>
                <a:r>
                  <a:rPr lang="en-US" sz="4800" b="1" dirty="0">
                    <a:solidFill>
                      <a:schemeClr val="bg1"/>
                    </a:solidFill>
                  </a:rPr>
                  <a:t>07</a:t>
                </a:r>
              </a:p>
            </p:txBody>
          </p:sp>
          <p:sp>
            <p:nvSpPr>
              <p:cNvPr id="65" name="Freeform: Shape 64">
                <a:extLst>
                  <a:ext uri="{FF2B5EF4-FFF2-40B4-BE49-F238E27FC236}">
                    <a16:creationId xmlns:a16="http://schemas.microsoft.com/office/drawing/2014/main" id="{2696A5E0-80A2-4554-A3C0-B2316B56D15F}"/>
                  </a:ext>
                </a:extLst>
              </p:cNvPr>
              <p:cNvSpPr/>
              <p:nvPr/>
            </p:nvSpPr>
            <p:spPr>
              <a:xfrm>
                <a:off x="5316272" y="1579796"/>
                <a:ext cx="1056717" cy="1381862"/>
              </a:xfrm>
              <a:custGeom>
                <a:avLst/>
                <a:gdLst>
                  <a:gd name="connsiteX0" fmla="*/ 1214438 w 1857375"/>
                  <a:gd name="connsiteY0" fmla="*/ 0 h 2428876"/>
                  <a:gd name="connsiteX1" fmla="*/ 1793312 w 1857375"/>
                  <a:gd name="connsiteY1" fmla="*/ 146576 h 2428876"/>
                  <a:gd name="connsiteX2" fmla="*/ 1857375 w 1857375"/>
                  <a:gd name="connsiteY2" fmla="*/ 185496 h 2428876"/>
                  <a:gd name="connsiteX3" fmla="*/ 1857375 w 1857375"/>
                  <a:gd name="connsiteY3" fmla="*/ 2243381 h 2428876"/>
                  <a:gd name="connsiteX4" fmla="*/ 1793312 w 1857375"/>
                  <a:gd name="connsiteY4" fmla="*/ 2282300 h 2428876"/>
                  <a:gd name="connsiteX5" fmla="*/ 1214438 w 1857375"/>
                  <a:gd name="connsiteY5" fmla="*/ 2428876 h 2428876"/>
                  <a:gd name="connsiteX6" fmla="*/ 0 w 1857375"/>
                  <a:gd name="connsiteY6" fmla="*/ 1214438 h 2428876"/>
                  <a:gd name="connsiteX7" fmla="*/ 1214438 w 1857375"/>
                  <a:gd name="connsiteY7" fmla="*/ 0 h 24288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857375" h="2428876">
                    <a:moveTo>
                      <a:pt x="1214438" y="0"/>
                    </a:moveTo>
                    <a:cubicBezTo>
                      <a:pt x="1424037" y="0"/>
                      <a:pt x="1621234" y="53098"/>
                      <a:pt x="1793312" y="146576"/>
                    </a:cubicBezTo>
                    <a:lnTo>
                      <a:pt x="1857375" y="185496"/>
                    </a:lnTo>
                    <a:lnTo>
                      <a:pt x="1857375" y="2243381"/>
                    </a:lnTo>
                    <a:lnTo>
                      <a:pt x="1793312" y="2282300"/>
                    </a:lnTo>
                    <a:cubicBezTo>
                      <a:pt x="1621234" y="2375778"/>
                      <a:pt x="1424037" y="2428876"/>
                      <a:pt x="1214438" y="2428876"/>
                    </a:cubicBezTo>
                    <a:cubicBezTo>
                      <a:pt x="543722" y="2428876"/>
                      <a:pt x="0" y="1885154"/>
                      <a:pt x="0" y="1214438"/>
                    </a:cubicBezTo>
                    <a:cubicBezTo>
                      <a:pt x="0" y="543722"/>
                      <a:pt x="543722" y="0"/>
                      <a:pt x="1214438" y="0"/>
                    </a:cubicBezTo>
                    <a:close/>
                  </a:path>
                </a:pathLst>
              </a:custGeom>
              <a:solidFill>
                <a:srgbClr val="00A29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p>
            </p:txBody>
          </p:sp>
          <p:sp>
            <p:nvSpPr>
              <p:cNvPr id="66" name="Freeform: Shape 65">
                <a:extLst>
                  <a:ext uri="{FF2B5EF4-FFF2-40B4-BE49-F238E27FC236}">
                    <a16:creationId xmlns:a16="http://schemas.microsoft.com/office/drawing/2014/main" id="{31297D12-90F4-41CF-90B0-A574F5F7442F}"/>
                  </a:ext>
                </a:extLst>
              </p:cNvPr>
              <p:cNvSpPr/>
              <p:nvPr/>
            </p:nvSpPr>
            <p:spPr>
              <a:xfrm flipH="1">
                <a:off x="6047844" y="1685331"/>
                <a:ext cx="325145" cy="1170793"/>
              </a:xfrm>
              <a:custGeom>
                <a:avLst/>
                <a:gdLst>
                  <a:gd name="connsiteX0" fmla="*/ 0 w 571501"/>
                  <a:gd name="connsiteY0" fmla="*/ 0 h 2057885"/>
                  <a:gd name="connsiteX1" fmla="*/ 36067 w 571501"/>
                  <a:gd name="connsiteY1" fmla="*/ 21911 h 2057885"/>
                  <a:gd name="connsiteX2" fmla="*/ 571501 w 571501"/>
                  <a:gd name="connsiteY2" fmla="*/ 1028942 h 2057885"/>
                  <a:gd name="connsiteX3" fmla="*/ 36067 w 571501"/>
                  <a:gd name="connsiteY3" fmla="*/ 2035973 h 2057885"/>
                  <a:gd name="connsiteX4" fmla="*/ 0 w 571501"/>
                  <a:gd name="connsiteY4" fmla="*/ 2057885 h 205788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71501" h="2057885">
                    <a:moveTo>
                      <a:pt x="0" y="0"/>
                    </a:moveTo>
                    <a:lnTo>
                      <a:pt x="36067" y="21911"/>
                    </a:lnTo>
                    <a:cubicBezTo>
                      <a:pt x="359110" y="240154"/>
                      <a:pt x="571501" y="609745"/>
                      <a:pt x="571501" y="1028942"/>
                    </a:cubicBezTo>
                    <a:cubicBezTo>
                      <a:pt x="571501" y="1448140"/>
                      <a:pt x="359110" y="1817730"/>
                      <a:pt x="36067" y="2035973"/>
                    </a:cubicBezTo>
                    <a:lnTo>
                      <a:pt x="0" y="2057885"/>
                    </a:lnTo>
                    <a:close/>
                  </a:path>
                </a:pathLst>
              </a:custGeom>
              <a:solidFill>
                <a:srgbClr val="004C52"/>
              </a:solidFill>
              <a:ln>
                <a:noFill/>
              </a:ln>
              <a:effectLst>
                <a:outerShdw blurRad="50800" dist="38100" dir="5400000" algn="t" rotWithShape="0">
                  <a:prstClr val="black">
                    <a:alpha val="14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dirty="0"/>
              </a:p>
            </p:txBody>
          </p:sp>
          <p:sp>
            <p:nvSpPr>
              <p:cNvPr id="67" name="TextBox 66">
                <a:extLst>
                  <a:ext uri="{FF2B5EF4-FFF2-40B4-BE49-F238E27FC236}">
                    <a16:creationId xmlns:a16="http://schemas.microsoft.com/office/drawing/2014/main" id="{110C72EE-52D2-4AB6-A82F-B79D2272AC46}"/>
                  </a:ext>
                </a:extLst>
              </p:cNvPr>
              <p:cNvSpPr txBox="1"/>
              <p:nvPr/>
            </p:nvSpPr>
            <p:spPr>
              <a:xfrm rot="10800000">
                <a:off x="4839806" y="1173229"/>
                <a:ext cx="1190900" cy="1835907"/>
              </a:xfrm>
              <a:prstGeom prst="rect">
                <a:avLst/>
              </a:prstGeom>
              <a:noFill/>
            </p:spPr>
            <p:txBody>
              <a:bodyPr wrap="square" rtlCol="0">
                <a:spAutoFit/>
              </a:bodyPr>
              <a:lstStyle/>
              <a:p>
                <a:r>
                  <a:rPr lang="en-US" sz="4800" b="1" dirty="0">
                    <a:solidFill>
                      <a:schemeClr val="bg1"/>
                    </a:solidFill>
                  </a:rPr>
                  <a:t>08</a:t>
                </a:r>
              </a:p>
            </p:txBody>
          </p:sp>
          <p:sp>
            <p:nvSpPr>
              <p:cNvPr id="68" name="Freeform: Shape 67">
                <a:extLst>
                  <a:ext uri="{FF2B5EF4-FFF2-40B4-BE49-F238E27FC236}">
                    <a16:creationId xmlns:a16="http://schemas.microsoft.com/office/drawing/2014/main" id="{57638EED-539B-4C66-98E7-FE8D0F4DA0C8}"/>
                  </a:ext>
                </a:extLst>
              </p:cNvPr>
              <p:cNvSpPr/>
              <p:nvPr/>
            </p:nvSpPr>
            <p:spPr>
              <a:xfrm>
                <a:off x="7490269" y="1579796"/>
                <a:ext cx="1056717" cy="1381861"/>
              </a:xfrm>
              <a:custGeom>
                <a:avLst/>
                <a:gdLst>
                  <a:gd name="connsiteX0" fmla="*/ 1214438 w 1857375"/>
                  <a:gd name="connsiteY0" fmla="*/ 0 h 2428876"/>
                  <a:gd name="connsiteX1" fmla="*/ 1793312 w 1857375"/>
                  <a:gd name="connsiteY1" fmla="*/ 146576 h 2428876"/>
                  <a:gd name="connsiteX2" fmla="*/ 1857375 w 1857375"/>
                  <a:gd name="connsiteY2" fmla="*/ 185496 h 2428876"/>
                  <a:gd name="connsiteX3" fmla="*/ 1857375 w 1857375"/>
                  <a:gd name="connsiteY3" fmla="*/ 2243381 h 2428876"/>
                  <a:gd name="connsiteX4" fmla="*/ 1793312 w 1857375"/>
                  <a:gd name="connsiteY4" fmla="*/ 2282300 h 2428876"/>
                  <a:gd name="connsiteX5" fmla="*/ 1214438 w 1857375"/>
                  <a:gd name="connsiteY5" fmla="*/ 2428876 h 2428876"/>
                  <a:gd name="connsiteX6" fmla="*/ 0 w 1857375"/>
                  <a:gd name="connsiteY6" fmla="*/ 1214438 h 2428876"/>
                  <a:gd name="connsiteX7" fmla="*/ 1214438 w 1857375"/>
                  <a:gd name="connsiteY7" fmla="*/ 0 h 24288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857375" h="2428876">
                    <a:moveTo>
                      <a:pt x="1214438" y="0"/>
                    </a:moveTo>
                    <a:cubicBezTo>
                      <a:pt x="1424037" y="0"/>
                      <a:pt x="1621234" y="53098"/>
                      <a:pt x="1793312" y="146576"/>
                    </a:cubicBezTo>
                    <a:lnTo>
                      <a:pt x="1857375" y="185496"/>
                    </a:lnTo>
                    <a:lnTo>
                      <a:pt x="1857375" y="2243381"/>
                    </a:lnTo>
                    <a:lnTo>
                      <a:pt x="1793312" y="2282300"/>
                    </a:lnTo>
                    <a:cubicBezTo>
                      <a:pt x="1621234" y="2375778"/>
                      <a:pt x="1424037" y="2428876"/>
                      <a:pt x="1214438" y="2428876"/>
                    </a:cubicBezTo>
                    <a:cubicBezTo>
                      <a:pt x="543722" y="2428876"/>
                      <a:pt x="0" y="1885154"/>
                      <a:pt x="0" y="1214438"/>
                    </a:cubicBezTo>
                    <a:cubicBezTo>
                      <a:pt x="0" y="543722"/>
                      <a:pt x="543722" y="0"/>
                      <a:pt x="1214438" y="0"/>
                    </a:cubicBezTo>
                    <a:close/>
                  </a:path>
                </a:pathLst>
              </a:custGeom>
              <a:solidFill>
                <a:srgbClr val="00A29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p>
            </p:txBody>
          </p:sp>
          <p:sp>
            <p:nvSpPr>
              <p:cNvPr id="69" name="Freeform: Shape 68">
                <a:extLst>
                  <a:ext uri="{FF2B5EF4-FFF2-40B4-BE49-F238E27FC236}">
                    <a16:creationId xmlns:a16="http://schemas.microsoft.com/office/drawing/2014/main" id="{4EDEAFB8-A2F7-4CE5-AA6C-146993DDCA1C}"/>
                  </a:ext>
                </a:extLst>
              </p:cNvPr>
              <p:cNvSpPr/>
              <p:nvPr/>
            </p:nvSpPr>
            <p:spPr>
              <a:xfrm flipH="1">
                <a:off x="8221842" y="1685331"/>
                <a:ext cx="325144" cy="1170793"/>
              </a:xfrm>
              <a:custGeom>
                <a:avLst/>
                <a:gdLst>
                  <a:gd name="connsiteX0" fmla="*/ 0 w 571501"/>
                  <a:gd name="connsiteY0" fmla="*/ 0 h 2057885"/>
                  <a:gd name="connsiteX1" fmla="*/ 36067 w 571501"/>
                  <a:gd name="connsiteY1" fmla="*/ 21911 h 2057885"/>
                  <a:gd name="connsiteX2" fmla="*/ 571501 w 571501"/>
                  <a:gd name="connsiteY2" fmla="*/ 1028942 h 2057885"/>
                  <a:gd name="connsiteX3" fmla="*/ 36067 w 571501"/>
                  <a:gd name="connsiteY3" fmla="*/ 2035973 h 2057885"/>
                  <a:gd name="connsiteX4" fmla="*/ 0 w 571501"/>
                  <a:gd name="connsiteY4" fmla="*/ 2057885 h 205788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71501" h="2057885">
                    <a:moveTo>
                      <a:pt x="0" y="0"/>
                    </a:moveTo>
                    <a:lnTo>
                      <a:pt x="36067" y="21911"/>
                    </a:lnTo>
                    <a:cubicBezTo>
                      <a:pt x="359110" y="240154"/>
                      <a:pt x="571501" y="609745"/>
                      <a:pt x="571501" y="1028942"/>
                    </a:cubicBezTo>
                    <a:cubicBezTo>
                      <a:pt x="571501" y="1448140"/>
                      <a:pt x="359110" y="1817730"/>
                      <a:pt x="36067" y="2035973"/>
                    </a:cubicBezTo>
                    <a:lnTo>
                      <a:pt x="0" y="2057885"/>
                    </a:lnTo>
                    <a:close/>
                  </a:path>
                </a:pathLst>
              </a:custGeom>
              <a:solidFill>
                <a:srgbClr val="004C52"/>
              </a:solidFill>
              <a:ln>
                <a:noFill/>
              </a:ln>
              <a:effectLst>
                <a:outerShdw blurRad="50800" dist="38100" dir="5400000" algn="t" rotWithShape="0">
                  <a:prstClr val="black">
                    <a:alpha val="14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p>
            </p:txBody>
          </p:sp>
          <p:sp>
            <p:nvSpPr>
              <p:cNvPr id="70" name="TextBox 69">
                <a:extLst>
                  <a:ext uri="{FF2B5EF4-FFF2-40B4-BE49-F238E27FC236}">
                    <a16:creationId xmlns:a16="http://schemas.microsoft.com/office/drawing/2014/main" id="{A4547988-7926-4AA7-B68A-E23AB308B2D8}"/>
                  </a:ext>
                </a:extLst>
              </p:cNvPr>
              <p:cNvSpPr txBox="1"/>
              <p:nvPr/>
            </p:nvSpPr>
            <p:spPr>
              <a:xfrm rot="10800000">
                <a:off x="7012560" y="1151741"/>
                <a:ext cx="1170305" cy="1835907"/>
              </a:xfrm>
              <a:prstGeom prst="rect">
                <a:avLst/>
              </a:prstGeom>
              <a:noFill/>
            </p:spPr>
            <p:txBody>
              <a:bodyPr wrap="square" rtlCol="0">
                <a:spAutoFit/>
              </a:bodyPr>
              <a:lstStyle/>
              <a:p>
                <a:r>
                  <a:rPr lang="en-US" sz="4800" b="1" dirty="0">
                    <a:solidFill>
                      <a:schemeClr val="bg1"/>
                    </a:solidFill>
                  </a:rPr>
                  <a:t>09</a:t>
                </a:r>
              </a:p>
            </p:txBody>
          </p:sp>
          <p:sp>
            <p:nvSpPr>
              <p:cNvPr id="71" name="Freeform: Shape 70">
                <a:extLst>
                  <a:ext uri="{FF2B5EF4-FFF2-40B4-BE49-F238E27FC236}">
                    <a16:creationId xmlns:a16="http://schemas.microsoft.com/office/drawing/2014/main" id="{C849BE60-B82F-4085-A7EF-64EC31585388}"/>
                  </a:ext>
                </a:extLst>
              </p:cNvPr>
              <p:cNvSpPr/>
              <p:nvPr/>
            </p:nvSpPr>
            <p:spPr>
              <a:xfrm>
                <a:off x="9668747" y="1579798"/>
                <a:ext cx="1056717" cy="1381860"/>
              </a:xfrm>
              <a:custGeom>
                <a:avLst/>
                <a:gdLst>
                  <a:gd name="connsiteX0" fmla="*/ 1214438 w 1857375"/>
                  <a:gd name="connsiteY0" fmla="*/ 0 h 2428876"/>
                  <a:gd name="connsiteX1" fmla="*/ 1793312 w 1857375"/>
                  <a:gd name="connsiteY1" fmla="*/ 146576 h 2428876"/>
                  <a:gd name="connsiteX2" fmla="*/ 1857375 w 1857375"/>
                  <a:gd name="connsiteY2" fmla="*/ 185496 h 2428876"/>
                  <a:gd name="connsiteX3" fmla="*/ 1857375 w 1857375"/>
                  <a:gd name="connsiteY3" fmla="*/ 2243381 h 2428876"/>
                  <a:gd name="connsiteX4" fmla="*/ 1793312 w 1857375"/>
                  <a:gd name="connsiteY4" fmla="*/ 2282300 h 2428876"/>
                  <a:gd name="connsiteX5" fmla="*/ 1214438 w 1857375"/>
                  <a:gd name="connsiteY5" fmla="*/ 2428876 h 2428876"/>
                  <a:gd name="connsiteX6" fmla="*/ 0 w 1857375"/>
                  <a:gd name="connsiteY6" fmla="*/ 1214438 h 2428876"/>
                  <a:gd name="connsiteX7" fmla="*/ 1214438 w 1857375"/>
                  <a:gd name="connsiteY7" fmla="*/ 0 h 24288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857375" h="2428876">
                    <a:moveTo>
                      <a:pt x="1214438" y="0"/>
                    </a:moveTo>
                    <a:cubicBezTo>
                      <a:pt x="1424037" y="0"/>
                      <a:pt x="1621234" y="53098"/>
                      <a:pt x="1793312" y="146576"/>
                    </a:cubicBezTo>
                    <a:lnTo>
                      <a:pt x="1857375" y="185496"/>
                    </a:lnTo>
                    <a:lnTo>
                      <a:pt x="1857375" y="2243381"/>
                    </a:lnTo>
                    <a:lnTo>
                      <a:pt x="1793312" y="2282300"/>
                    </a:lnTo>
                    <a:cubicBezTo>
                      <a:pt x="1621234" y="2375778"/>
                      <a:pt x="1424037" y="2428876"/>
                      <a:pt x="1214438" y="2428876"/>
                    </a:cubicBezTo>
                    <a:cubicBezTo>
                      <a:pt x="543722" y="2428876"/>
                      <a:pt x="0" y="1885154"/>
                      <a:pt x="0" y="1214438"/>
                    </a:cubicBezTo>
                    <a:cubicBezTo>
                      <a:pt x="0" y="543722"/>
                      <a:pt x="543722" y="0"/>
                      <a:pt x="1214438" y="0"/>
                    </a:cubicBezTo>
                    <a:close/>
                  </a:path>
                </a:pathLst>
              </a:custGeom>
              <a:solidFill>
                <a:srgbClr val="00A29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dirty="0"/>
              </a:p>
            </p:txBody>
          </p:sp>
          <p:sp>
            <p:nvSpPr>
              <p:cNvPr id="72" name="Freeform: Shape 71">
                <a:extLst>
                  <a:ext uri="{FF2B5EF4-FFF2-40B4-BE49-F238E27FC236}">
                    <a16:creationId xmlns:a16="http://schemas.microsoft.com/office/drawing/2014/main" id="{1F47CF2F-465C-4BA7-8C8D-7D69EC5A2133}"/>
                  </a:ext>
                </a:extLst>
              </p:cNvPr>
              <p:cNvSpPr/>
              <p:nvPr/>
            </p:nvSpPr>
            <p:spPr>
              <a:xfrm flipH="1">
                <a:off x="10400319" y="1685331"/>
                <a:ext cx="325145" cy="1170794"/>
              </a:xfrm>
              <a:custGeom>
                <a:avLst/>
                <a:gdLst>
                  <a:gd name="connsiteX0" fmla="*/ 0 w 571501"/>
                  <a:gd name="connsiteY0" fmla="*/ 0 h 2057885"/>
                  <a:gd name="connsiteX1" fmla="*/ 36067 w 571501"/>
                  <a:gd name="connsiteY1" fmla="*/ 21911 h 2057885"/>
                  <a:gd name="connsiteX2" fmla="*/ 571501 w 571501"/>
                  <a:gd name="connsiteY2" fmla="*/ 1028942 h 2057885"/>
                  <a:gd name="connsiteX3" fmla="*/ 36067 w 571501"/>
                  <a:gd name="connsiteY3" fmla="*/ 2035973 h 2057885"/>
                  <a:gd name="connsiteX4" fmla="*/ 0 w 571501"/>
                  <a:gd name="connsiteY4" fmla="*/ 2057885 h 205788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71501" h="2057885">
                    <a:moveTo>
                      <a:pt x="0" y="0"/>
                    </a:moveTo>
                    <a:lnTo>
                      <a:pt x="36067" y="21911"/>
                    </a:lnTo>
                    <a:cubicBezTo>
                      <a:pt x="359110" y="240154"/>
                      <a:pt x="571501" y="609745"/>
                      <a:pt x="571501" y="1028942"/>
                    </a:cubicBezTo>
                    <a:cubicBezTo>
                      <a:pt x="571501" y="1448140"/>
                      <a:pt x="359110" y="1817730"/>
                      <a:pt x="36067" y="2035973"/>
                    </a:cubicBezTo>
                    <a:lnTo>
                      <a:pt x="0" y="2057885"/>
                    </a:lnTo>
                    <a:close/>
                  </a:path>
                </a:pathLst>
              </a:custGeom>
              <a:solidFill>
                <a:srgbClr val="004C52"/>
              </a:solidFill>
              <a:ln>
                <a:noFill/>
              </a:ln>
              <a:effectLst>
                <a:outerShdw blurRad="50800" dist="38100" dir="5400000" algn="t" rotWithShape="0">
                  <a:prstClr val="black">
                    <a:alpha val="14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p>
            </p:txBody>
          </p:sp>
          <p:sp>
            <p:nvSpPr>
              <p:cNvPr id="73" name="TextBox 72">
                <a:extLst>
                  <a:ext uri="{FF2B5EF4-FFF2-40B4-BE49-F238E27FC236}">
                    <a16:creationId xmlns:a16="http://schemas.microsoft.com/office/drawing/2014/main" id="{4740A8CB-3C45-4E03-BFEE-05A62BFEEB1D}"/>
                  </a:ext>
                </a:extLst>
              </p:cNvPr>
              <p:cNvSpPr txBox="1"/>
              <p:nvPr/>
            </p:nvSpPr>
            <p:spPr>
              <a:xfrm rot="10800000">
                <a:off x="9442526" y="1135189"/>
                <a:ext cx="895776" cy="1835907"/>
              </a:xfrm>
              <a:prstGeom prst="rect">
                <a:avLst/>
              </a:prstGeom>
              <a:noFill/>
            </p:spPr>
            <p:txBody>
              <a:bodyPr wrap="square" rtlCol="0">
                <a:spAutoFit/>
              </a:bodyPr>
              <a:lstStyle/>
              <a:p>
                <a:r>
                  <a:rPr lang="en-US" sz="4800" b="1" dirty="0">
                    <a:solidFill>
                      <a:schemeClr val="bg1"/>
                    </a:solidFill>
                  </a:rPr>
                  <a:t>10</a:t>
                </a:r>
              </a:p>
            </p:txBody>
          </p:sp>
          <p:sp>
            <p:nvSpPr>
              <p:cNvPr id="74" name="TextBox 73">
                <a:extLst>
                  <a:ext uri="{FF2B5EF4-FFF2-40B4-BE49-F238E27FC236}">
                    <a16:creationId xmlns:a16="http://schemas.microsoft.com/office/drawing/2014/main" id="{F3E68755-82CC-4DFF-8402-0CD922171DB2}"/>
                  </a:ext>
                </a:extLst>
              </p:cNvPr>
              <p:cNvSpPr txBox="1"/>
              <p:nvPr/>
            </p:nvSpPr>
            <p:spPr>
              <a:xfrm rot="10800000">
                <a:off x="694541" y="908101"/>
                <a:ext cx="1869140" cy="475977"/>
              </a:xfrm>
              <a:prstGeom prst="rect">
                <a:avLst/>
              </a:prstGeom>
              <a:noFill/>
            </p:spPr>
            <p:txBody>
              <a:bodyPr wrap="square" lIns="0" tIns="0" rIns="0" bIns="0" rtlCol="0">
                <a:spAutoFit/>
              </a:bodyPr>
              <a:lstStyle/>
              <a:p>
                <a:pPr algn="ctr"/>
                <a:r>
                  <a:rPr lang="en-US" sz="1400" dirty="0"/>
                  <a:t>Casino Management</a:t>
                </a:r>
              </a:p>
            </p:txBody>
          </p:sp>
          <p:sp>
            <p:nvSpPr>
              <p:cNvPr id="75" name="TextBox 74">
                <a:extLst>
                  <a:ext uri="{FF2B5EF4-FFF2-40B4-BE49-F238E27FC236}">
                    <a16:creationId xmlns:a16="http://schemas.microsoft.com/office/drawing/2014/main" id="{F98B5C6B-D8C5-4BE2-8198-277682711303}"/>
                  </a:ext>
                </a:extLst>
              </p:cNvPr>
              <p:cNvSpPr txBox="1"/>
              <p:nvPr/>
            </p:nvSpPr>
            <p:spPr>
              <a:xfrm rot="10800000">
                <a:off x="2986240" y="845110"/>
                <a:ext cx="1869140" cy="475977"/>
              </a:xfrm>
              <a:prstGeom prst="rect">
                <a:avLst/>
              </a:prstGeom>
              <a:noFill/>
            </p:spPr>
            <p:txBody>
              <a:bodyPr wrap="square" lIns="0" tIns="0" rIns="0" bIns="0" rtlCol="0">
                <a:spAutoFit/>
              </a:bodyPr>
              <a:lstStyle/>
              <a:p>
                <a:pPr algn="ctr"/>
                <a:r>
                  <a:rPr lang="en-US" sz="1400" dirty="0"/>
                  <a:t>Builders</a:t>
                </a:r>
              </a:p>
            </p:txBody>
          </p:sp>
          <p:sp>
            <p:nvSpPr>
              <p:cNvPr id="76" name="TextBox 75">
                <a:extLst>
                  <a:ext uri="{FF2B5EF4-FFF2-40B4-BE49-F238E27FC236}">
                    <a16:creationId xmlns:a16="http://schemas.microsoft.com/office/drawing/2014/main" id="{41D770F6-5847-4526-AEB4-1080EDCC30C3}"/>
                  </a:ext>
                </a:extLst>
              </p:cNvPr>
              <p:cNvSpPr txBox="1"/>
              <p:nvPr/>
            </p:nvSpPr>
            <p:spPr>
              <a:xfrm rot="10800000">
                <a:off x="5113274" y="291982"/>
                <a:ext cx="1869140" cy="951951"/>
              </a:xfrm>
              <a:prstGeom prst="rect">
                <a:avLst/>
              </a:prstGeom>
              <a:noFill/>
            </p:spPr>
            <p:txBody>
              <a:bodyPr wrap="square" lIns="0" tIns="0" rIns="0" bIns="0" rtlCol="0">
                <a:spAutoFit/>
              </a:bodyPr>
              <a:lstStyle/>
              <a:p>
                <a:pPr algn="ctr"/>
                <a:r>
                  <a:rPr lang="en-US" sz="1400" dirty="0"/>
                  <a:t>Poker, Blackjack, and Slot Machines</a:t>
                </a:r>
              </a:p>
            </p:txBody>
          </p:sp>
          <p:sp>
            <p:nvSpPr>
              <p:cNvPr id="77" name="TextBox 76">
                <a:extLst>
                  <a:ext uri="{FF2B5EF4-FFF2-40B4-BE49-F238E27FC236}">
                    <a16:creationId xmlns:a16="http://schemas.microsoft.com/office/drawing/2014/main" id="{59A76B01-5696-4F10-9703-60C0A07DD943}"/>
                  </a:ext>
                </a:extLst>
              </p:cNvPr>
              <p:cNvSpPr txBox="1"/>
              <p:nvPr/>
            </p:nvSpPr>
            <p:spPr>
              <a:xfrm rot="10800000">
                <a:off x="7240308" y="767957"/>
                <a:ext cx="1869140" cy="475977"/>
              </a:xfrm>
              <a:prstGeom prst="rect">
                <a:avLst/>
              </a:prstGeom>
              <a:noFill/>
            </p:spPr>
            <p:txBody>
              <a:bodyPr wrap="square" lIns="0" tIns="0" rIns="0" bIns="0" rtlCol="0">
                <a:spAutoFit/>
              </a:bodyPr>
              <a:lstStyle/>
              <a:p>
                <a:pPr algn="ctr"/>
                <a:r>
                  <a:rPr lang="en-US" sz="1400" dirty="0"/>
                  <a:t>Guests</a:t>
                </a:r>
              </a:p>
            </p:txBody>
          </p:sp>
          <p:sp>
            <p:nvSpPr>
              <p:cNvPr id="78" name="TextBox 77">
                <a:extLst>
                  <a:ext uri="{FF2B5EF4-FFF2-40B4-BE49-F238E27FC236}">
                    <a16:creationId xmlns:a16="http://schemas.microsoft.com/office/drawing/2014/main" id="{2FDA0563-62DD-4602-9856-51B063A89341}"/>
                  </a:ext>
                </a:extLst>
              </p:cNvPr>
              <p:cNvSpPr txBox="1"/>
              <p:nvPr/>
            </p:nvSpPr>
            <p:spPr>
              <a:xfrm rot="10800000">
                <a:off x="9423498" y="729740"/>
                <a:ext cx="1869140" cy="475977"/>
              </a:xfrm>
              <a:prstGeom prst="rect">
                <a:avLst/>
              </a:prstGeom>
              <a:noFill/>
            </p:spPr>
            <p:txBody>
              <a:bodyPr wrap="square" lIns="0" tIns="0" rIns="0" bIns="0" rtlCol="0">
                <a:spAutoFit/>
              </a:bodyPr>
              <a:lstStyle/>
              <a:p>
                <a:pPr algn="ctr"/>
                <a:r>
                  <a:rPr lang="en-US" sz="1400" dirty="0"/>
                  <a:t>Dealers</a:t>
                </a:r>
              </a:p>
            </p:txBody>
          </p:sp>
          <p:sp>
            <p:nvSpPr>
              <p:cNvPr id="84" name="Oval 83">
                <a:extLst>
                  <a:ext uri="{FF2B5EF4-FFF2-40B4-BE49-F238E27FC236}">
                    <a16:creationId xmlns:a16="http://schemas.microsoft.com/office/drawing/2014/main" id="{D900592A-D6DA-4834-BF69-1D59B60E9EAD}"/>
                  </a:ext>
                </a:extLst>
              </p:cNvPr>
              <p:cNvSpPr/>
              <p:nvPr/>
            </p:nvSpPr>
            <p:spPr>
              <a:xfrm>
                <a:off x="1581565" y="3770159"/>
                <a:ext cx="252368" cy="252368"/>
              </a:xfrm>
              <a:prstGeom prst="ellipse">
                <a:avLst/>
              </a:prstGeom>
              <a:solidFill>
                <a:srgbClr val="00A29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5" name="Oval 84">
                <a:extLst>
                  <a:ext uri="{FF2B5EF4-FFF2-40B4-BE49-F238E27FC236}">
                    <a16:creationId xmlns:a16="http://schemas.microsoft.com/office/drawing/2014/main" id="{BFDD61B0-033D-4134-B1EE-D1E564F71D8F}"/>
                  </a:ext>
                </a:extLst>
              </p:cNvPr>
              <p:cNvSpPr/>
              <p:nvPr/>
            </p:nvSpPr>
            <p:spPr>
              <a:xfrm>
                <a:off x="3775691" y="3770159"/>
                <a:ext cx="252368" cy="252368"/>
              </a:xfrm>
              <a:prstGeom prst="ellipse">
                <a:avLst/>
              </a:prstGeom>
              <a:solidFill>
                <a:srgbClr val="00A29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6" name="Oval 85">
                <a:extLst>
                  <a:ext uri="{FF2B5EF4-FFF2-40B4-BE49-F238E27FC236}">
                    <a16:creationId xmlns:a16="http://schemas.microsoft.com/office/drawing/2014/main" id="{6A75AACD-76AC-45AD-AFA3-5B37F5B40AF7}"/>
                  </a:ext>
                </a:extLst>
              </p:cNvPr>
              <p:cNvSpPr/>
              <p:nvPr/>
            </p:nvSpPr>
            <p:spPr>
              <a:xfrm>
                <a:off x="5969817" y="3770159"/>
                <a:ext cx="252368" cy="252368"/>
              </a:xfrm>
              <a:prstGeom prst="ellipse">
                <a:avLst/>
              </a:prstGeom>
              <a:solidFill>
                <a:srgbClr val="00A29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7" name="Oval 86">
                <a:extLst>
                  <a:ext uri="{FF2B5EF4-FFF2-40B4-BE49-F238E27FC236}">
                    <a16:creationId xmlns:a16="http://schemas.microsoft.com/office/drawing/2014/main" id="{3FC7D744-C249-494D-93A2-9D325C6BF2C5}"/>
                  </a:ext>
                </a:extLst>
              </p:cNvPr>
              <p:cNvSpPr/>
              <p:nvPr/>
            </p:nvSpPr>
            <p:spPr>
              <a:xfrm>
                <a:off x="8163943" y="3770159"/>
                <a:ext cx="252368" cy="252368"/>
              </a:xfrm>
              <a:prstGeom prst="ellipse">
                <a:avLst/>
              </a:prstGeom>
              <a:solidFill>
                <a:srgbClr val="00A29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8" name="Oval 87">
                <a:extLst>
                  <a:ext uri="{FF2B5EF4-FFF2-40B4-BE49-F238E27FC236}">
                    <a16:creationId xmlns:a16="http://schemas.microsoft.com/office/drawing/2014/main" id="{70D6B34F-C2A6-4CA1-9572-7B50C6975611}"/>
                  </a:ext>
                </a:extLst>
              </p:cNvPr>
              <p:cNvSpPr/>
              <p:nvPr/>
            </p:nvSpPr>
            <p:spPr>
              <a:xfrm>
                <a:off x="10358068" y="3770159"/>
                <a:ext cx="252368" cy="252368"/>
              </a:xfrm>
              <a:prstGeom prst="ellipse">
                <a:avLst/>
              </a:prstGeom>
              <a:solidFill>
                <a:srgbClr val="00A29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51" name="Rectangle 50">
              <a:extLst>
                <a:ext uri="{FF2B5EF4-FFF2-40B4-BE49-F238E27FC236}">
                  <a16:creationId xmlns:a16="http://schemas.microsoft.com/office/drawing/2014/main" id="{520D4912-84E7-4EF5-9C44-2E0EBBA368B1}"/>
                </a:ext>
              </a:extLst>
            </p:cNvPr>
            <p:cNvSpPr/>
            <p:nvPr/>
          </p:nvSpPr>
          <p:spPr>
            <a:xfrm>
              <a:off x="508911" y="3487220"/>
              <a:ext cx="818345" cy="76795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96" name="Google Shape;51;p7">
            <a:extLst>
              <a:ext uri="{FF2B5EF4-FFF2-40B4-BE49-F238E27FC236}">
                <a16:creationId xmlns:a16="http://schemas.microsoft.com/office/drawing/2014/main" id="{3994CB1C-223A-45F2-87F8-28919DB9AAD2}"/>
              </a:ext>
            </a:extLst>
          </p:cNvPr>
          <p:cNvSpPr/>
          <p:nvPr/>
        </p:nvSpPr>
        <p:spPr>
          <a:xfrm>
            <a:off x="1639574" y="2597622"/>
            <a:ext cx="233240" cy="233240"/>
          </a:xfrm>
          <a:custGeom>
            <a:avLst/>
            <a:gdLst/>
            <a:ahLst/>
            <a:cxnLst/>
            <a:rect l="l" t="t" r="r" b="b"/>
            <a:pathLst>
              <a:path w="5742" h="5742" extrusionOk="0">
                <a:moveTo>
                  <a:pt x="4940" y="1827"/>
                </a:moveTo>
                <a:lnTo>
                  <a:pt x="5052" y="2069"/>
                </a:lnTo>
                <a:lnTo>
                  <a:pt x="5126" y="2330"/>
                </a:lnTo>
                <a:lnTo>
                  <a:pt x="5182" y="2591"/>
                </a:lnTo>
                <a:lnTo>
                  <a:pt x="5182" y="2871"/>
                </a:lnTo>
                <a:lnTo>
                  <a:pt x="5163" y="3169"/>
                </a:lnTo>
                <a:lnTo>
                  <a:pt x="4828" y="3076"/>
                </a:lnTo>
                <a:lnTo>
                  <a:pt x="4735" y="3039"/>
                </a:lnTo>
                <a:lnTo>
                  <a:pt x="4660" y="2964"/>
                </a:lnTo>
                <a:lnTo>
                  <a:pt x="4455" y="2647"/>
                </a:lnTo>
                <a:lnTo>
                  <a:pt x="4418" y="2573"/>
                </a:lnTo>
                <a:lnTo>
                  <a:pt x="4418" y="2498"/>
                </a:lnTo>
                <a:lnTo>
                  <a:pt x="4418" y="2423"/>
                </a:lnTo>
                <a:lnTo>
                  <a:pt x="4455" y="2349"/>
                </a:lnTo>
                <a:lnTo>
                  <a:pt x="4679" y="1995"/>
                </a:lnTo>
                <a:lnTo>
                  <a:pt x="4735" y="1957"/>
                </a:lnTo>
                <a:lnTo>
                  <a:pt x="4791" y="1902"/>
                </a:lnTo>
                <a:lnTo>
                  <a:pt x="4940" y="1827"/>
                </a:lnTo>
                <a:close/>
                <a:moveTo>
                  <a:pt x="2778" y="541"/>
                </a:moveTo>
                <a:lnTo>
                  <a:pt x="3113" y="876"/>
                </a:lnTo>
                <a:lnTo>
                  <a:pt x="3150" y="932"/>
                </a:lnTo>
                <a:lnTo>
                  <a:pt x="3169" y="1007"/>
                </a:lnTo>
                <a:lnTo>
                  <a:pt x="3150" y="1081"/>
                </a:lnTo>
                <a:lnTo>
                  <a:pt x="3113" y="1137"/>
                </a:lnTo>
                <a:lnTo>
                  <a:pt x="3057" y="1193"/>
                </a:lnTo>
                <a:lnTo>
                  <a:pt x="2945" y="1324"/>
                </a:lnTo>
                <a:lnTo>
                  <a:pt x="2908" y="1342"/>
                </a:lnTo>
                <a:lnTo>
                  <a:pt x="2908" y="1380"/>
                </a:lnTo>
                <a:lnTo>
                  <a:pt x="2908" y="1417"/>
                </a:lnTo>
                <a:lnTo>
                  <a:pt x="2945" y="1454"/>
                </a:lnTo>
                <a:lnTo>
                  <a:pt x="2983" y="1491"/>
                </a:lnTo>
                <a:lnTo>
                  <a:pt x="3020" y="1529"/>
                </a:lnTo>
                <a:lnTo>
                  <a:pt x="3020" y="1566"/>
                </a:lnTo>
                <a:lnTo>
                  <a:pt x="3020" y="1603"/>
                </a:lnTo>
                <a:lnTo>
                  <a:pt x="2983" y="1641"/>
                </a:lnTo>
                <a:lnTo>
                  <a:pt x="2889" y="1734"/>
                </a:lnTo>
                <a:lnTo>
                  <a:pt x="2871" y="1752"/>
                </a:lnTo>
                <a:lnTo>
                  <a:pt x="2684" y="1752"/>
                </a:lnTo>
                <a:lnTo>
                  <a:pt x="2666" y="1771"/>
                </a:lnTo>
                <a:lnTo>
                  <a:pt x="2554" y="1883"/>
                </a:lnTo>
                <a:lnTo>
                  <a:pt x="2517" y="1939"/>
                </a:lnTo>
                <a:lnTo>
                  <a:pt x="2535" y="1995"/>
                </a:lnTo>
                <a:lnTo>
                  <a:pt x="2703" y="2368"/>
                </a:lnTo>
                <a:lnTo>
                  <a:pt x="2722" y="2405"/>
                </a:lnTo>
                <a:lnTo>
                  <a:pt x="2703" y="2442"/>
                </a:lnTo>
                <a:lnTo>
                  <a:pt x="2666" y="2479"/>
                </a:lnTo>
                <a:lnTo>
                  <a:pt x="2628" y="2498"/>
                </a:lnTo>
                <a:lnTo>
                  <a:pt x="2554" y="2498"/>
                </a:lnTo>
                <a:lnTo>
                  <a:pt x="2535" y="2479"/>
                </a:lnTo>
                <a:lnTo>
                  <a:pt x="2498" y="2479"/>
                </a:lnTo>
                <a:lnTo>
                  <a:pt x="2386" y="2386"/>
                </a:lnTo>
                <a:lnTo>
                  <a:pt x="2349" y="2349"/>
                </a:lnTo>
                <a:lnTo>
                  <a:pt x="2312" y="2330"/>
                </a:lnTo>
                <a:lnTo>
                  <a:pt x="2256" y="2330"/>
                </a:lnTo>
                <a:lnTo>
                  <a:pt x="2218" y="2349"/>
                </a:lnTo>
                <a:lnTo>
                  <a:pt x="1846" y="2461"/>
                </a:lnTo>
                <a:lnTo>
                  <a:pt x="1808" y="2479"/>
                </a:lnTo>
                <a:lnTo>
                  <a:pt x="1790" y="2517"/>
                </a:lnTo>
                <a:lnTo>
                  <a:pt x="1771" y="2554"/>
                </a:lnTo>
                <a:lnTo>
                  <a:pt x="1752" y="2591"/>
                </a:lnTo>
                <a:lnTo>
                  <a:pt x="1771" y="2666"/>
                </a:lnTo>
                <a:lnTo>
                  <a:pt x="1827" y="2722"/>
                </a:lnTo>
                <a:lnTo>
                  <a:pt x="1957" y="2778"/>
                </a:lnTo>
                <a:lnTo>
                  <a:pt x="2125" y="2852"/>
                </a:lnTo>
                <a:lnTo>
                  <a:pt x="2312" y="2871"/>
                </a:lnTo>
                <a:lnTo>
                  <a:pt x="2367" y="2871"/>
                </a:lnTo>
                <a:lnTo>
                  <a:pt x="2405" y="2908"/>
                </a:lnTo>
                <a:lnTo>
                  <a:pt x="2498" y="3039"/>
                </a:lnTo>
                <a:lnTo>
                  <a:pt x="2591" y="3150"/>
                </a:lnTo>
                <a:lnTo>
                  <a:pt x="2647" y="3206"/>
                </a:lnTo>
                <a:lnTo>
                  <a:pt x="2684" y="3244"/>
                </a:lnTo>
                <a:lnTo>
                  <a:pt x="3523" y="3244"/>
                </a:lnTo>
                <a:lnTo>
                  <a:pt x="3598" y="3262"/>
                </a:lnTo>
                <a:lnTo>
                  <a:pt x="3672" y="3300"/>
                </a:lnTo>
                <a:lnTo>
                  <a:pt x="3728" y="3337"/>
                </a:lnTo>
                <a:lnTo>
                  <a:pt x="3877" y="3505"/>
                </a:lnTo>
                <a:lnTo>
                  <a:pt x="3933" y="3560"/>
                </a:lnTo>
                <a:lnTo>
                  <a:pt x="3952" y="3616"/>
                </a:lnTo>
                <a:lnTo>
                  <a:pt x="3970" y="3691"/>
                </a:lnTo>
                <a:lnTo>
                  <a:pt x="3989" y="3747"/>
                </a:lnTo>
                <a:lnTo>
                  <a:pt x="3970" y="3859"/>
                </a:lnTo>
                <a:lnTo>
                  <a:pt x="3952" y="3971"/>
                </a:lnTo>
                <a:lnTo>
                  <a:pt x="3896" y="4064"/>
                </a:lnTo>
                <a:lnTo>
                  <a:pt x="3821" y="4138"/>
                </a:lnTo>
                <a:lnTo>
                  <a:pt x="3691" y="4269"/>
                </a:lnTo>
                <a:lnTo>
                  <a:pt x="3654" y="4325"/>
                </a:lnTo>
                <a:lnTo>
                  <a:pt x="3616" y="4399"/>
                </a:lnTo>
                <a:lnTo>
                  <a:pt x="3560" y="4586"/>
                </a:lnTo>
                <a:lnTo>
                  <a:pt x="3374" y="5126"/>
                </a:lnTo>
                <a:lnTo>
                  <a:pt x="3113" y="5164"/>
                </a:lnTo>
                <a:lnTo>
                  <a:pt x="2871" y="5182"/>
                </a:lnTo>
                <a:lnTo>
                  <a:pt x="2871" y="4865"/>
                </a:lnTo>
                <a:lnTo>
                  <a:pt x="2871" y="4735"/>
                </a:lnTo>
                <a:lnTo>
                  <a:pt x="2815" y="4586"/>
                </a:lnTo>
                <a:lnTo>
                  <a:pt x="2722" y="4418"/>
                </a:lnTo>
                <a:lnTo>
                  <a:pt x="2610" y="4269"/>
                </a:lnTo>
                <a:lnTo>
                  <a:pt x="2554" y="4213"/>
                </a:lnTo>
                <a:lnTo>
                  <a:pt x="2535" y="4157"/>
                </a:lnTo>
                <a:lnTo>
                  <a:pt x="2498" y="4082"/>
                </a:lnTo>
                <a:lnTo>
                  <a:pt x="2498" y="4008"/>
                </a:lnTo>
                <a:lnTo>
                  <a:pt x="2498" y="3635"/>
                </a:lnTo>
                <a:lnTo>
                  <a:pt x="2479" y="3542"/>
                </a:lnTo>
                <a:lnTo>
                  <a:pt x="2442" y="3449"/>
                </a:lnTo>
                <a:lnTo>
                  <a:pt x="2386" y="3374"/>
                </a:lnTo>
                <a:lnTo>
                  <a:pt x="2312" y="3318"/>
                </a:lnTo>
                <a:lnTo>
                  <a:pt x="1734" y="3020"/>
                </a:lnTo>
                <a:lnTo>
                  <a:pt x="1547" y="2889"/>
                </a:lnTo>
                <a:lnTo>
                  <a:pt x="1380" y="2759"/>
                </a:lnTo>
                <a:lnTo>
                  <a:pt x="1361" y="2759"/>
                </a:lnTo>
                <a:lnTo>
                  <a:pt x="1249" y="2628"/>
                </a:lnTo>
                <a:lnTo>
                  <a:pt x="1156" y="2517"/>
                </a:lnTo>
                <a:lnTo>
                  <a:pt x="746" y="1920"/>
                </a:lnTo>
                <a:lnTo>
                  <a:pt x="858" y="1734"/>
                </a:lnTo>
                <a:lnTo>
                  <a:pt x="969" y="1547"/>
                </a:lnTo>
                <a:lnTo>
                  <a:pt x="1100" y="1380"/>
                </a:lnTo>
                <a:lnTo>
                  <a:pt x="1249" y="1212"/>
                </a:lnTo>
                <a:lnTo>
                  <a:pt x="1398" y="1063"/>
                </a:lnTo>
                <a:lnTo>
                  <a:pt x="1566" y="951"/>
                </a:lnTo>
                <a:lnTo>
                  <a:pt x="1752" y="839"/>
                </a:lnTo>
                <a:lnTo>
                  <a:pt x="1957" y="727"/>
                </a:lnTo>
                <a:lnTo>
                  <a:pt x="2237" y="876"/>
                </a:lnTo>
                <a:lnTo>
                  <a:pt x="2274" y="895"/>
                </a:lnTo>
                <a:lnTo>
                  <a:pt x="2367" y="895"/>
                </a:lnTo>
                <a:lnTo>
                  <a:pt x="2405" y="858"/>
                </a:lnTo>
                <a:lnTo>
                  <a:pt x="2442" y="839"/>
                </a:lnTo>
                <a:lnTo>
                  <a:pt x="2479" y="802"/>
                </a:lnTo>
                <a:lnTo>
                  <a:pt x="2498" y="764"/>
                </a:lnTo>
                <a:lnTo>
                  <a:pt x="2498" y="709"/>
                </a:lnTo>
                <a:lnTo>
                  <a:pt x="2498" y="578"/>
                </a:lnTo>
                <a:lnTo>
                  <a:pt x="2778" y="541"/>
                </a:lnTo>
                <a:close/>
                <a:moveTo>
                  <a:pt x="2573" y="0"/>
                </a:moveTo>
                <a:lnTo>
                  <a:pt x="2293" y="56"/>
                </a:lnTo>
                <a:lnTo>
                  <a:pt x="2013" y="131"/>
                </a:lnTo>
                <a:lnTo>
                  <a:pt x="1752" y="224"/>
                </a:lnTo>
                <a:lnTo>
                  <a:pt x="1491" y="336"/>
                </a:lnTo>
                <a:lnTo>
                  <a:pt x="1268" y="485"/>
                </a:lnTo>
                <a:lnTo>
                  <a:pt x="1044" y="653"/>
                </a:lnTo>
                <a:lnTo>
                  <a:pt x="839" y="839"/>
                </a:lnTo>
                <a:lnTo>
                  <a:pt x="653" y="1044"/>
                </a:lnTo>
                <a:lnTo>
                  <a:pt x="485" y="1268"/>
                </a:lnTo>
                <a:lnTo>
                  <a:pt x="336" y="1491"/>
                </a:lnTo>
                <a:lnTo>
                  <a:pt x="224" y="1752"/>
                </a:lnTo>
                <a:lnTo>
                  <a:pt x="131" y="2013"/>
                </a:lnTo>
                <a:lnTo>
                  <a:pt x="56" y="2293"/>
                </a:lnTo>
                <a:lnTo>
                  <a:pt x="0" y="2573"/>
                </a:lnTo>
                <a:lnTo>
                  <a:pt x="0" y="2871"/>
                </a:lnTo>
                <a:lnTo>
                  <a:pt x="0" y="3169"/>
                </a:lnTo>
                <a:lnTo>
                  <a:pt x="56" y="3449"/>
                </a:lnTo>
                <a:lnTo>
                  <a:pt x="131" y="3728"/>
                </a:lnTo>
                <a:lnTo>
                  <a:pt x="224" y="3989"/>
                </a:lnTo>
                <a:lnTo>
                  <a:pt x="336" y="4250"/>
                </a:lnTo>
                <a:lnTo>
                  <a:pt x="485" y="4474"/>
                </a:lnTo>
                <a:lnTo>
                  <a:pt x="653" y="4698"/>
                </a:lnTo>
                <a:lnTo>
                  <a:pt x="839" y="4903"/>
                </a:lnTo>
                <a:lnTo>
                  <a:pt x="1044" y="5089"/>
                </a:lnTo>
                <a:lnTo>
                  <a:pt x="1268" y="5257"/>
                </a:lnTo>
                <a:lnTo>
                  <a:pt x="1491" y="5406"/>
                </a:lnTo>
                <a:lnTo>
                  <a:pt x="1752" y="5518"/>
                </a:lnTo>
                <a:lnTo>
                  <a:pt x="2013" y="5611"/>
                </a:lnTo>
                <a:lnTo>
                  <a:pt x="2293" y="5685"/>
                </a:lnTo>
                <a:lnTo>
                  <a:pt x="2573" y="5741"/>
                </a:lnTo>
                <a:lnTo>
                  <a:pt x="3169" y="5741"/>
                </a:lnTo>
                <a:lnTo>
                  <a:pt x="3449" y="5685"/>
                </a:lnTo>
                <a:lnTo>
                  <a:pt x="3728" y="5611"/>
                </a:lnTo>
                <a:lnTo>
                  <a:pt x="3989" y="5518"/>
                </a:lnTo>
                <a:lnTo>
                  <a:pt x="4250" y="5406"/>
                </a:lnTo>
                <a:lnTo>
                  <a:pt x="4474" y="5257"/>
                </a:lnTo>
                <a:lnTo>
                  <a:pt x="4697" y="5089"/>
                </a:lnTo>
                <a:lnTo>
                  <a:pt x="4902" y="4903"/>
                </a:lnTo>
                <a:lnTo>
                  <a:pt x="5089" y="4698"/>
                </a:lnTo>
                <a:lnTo>
                  <a:pt x="5257" y="4474"/>
                </a:lnTo>
                <a:lnTo>
                  <a:pt x="5406" y="4250"/>
                </a:lnTo>
                <a:lnTo>
                  <a:pt x="5518" y="3989"/>
                </a:lnTo>
                <a:lnTo>
                  <a:pt x="5611" y="3728"/>
                </a:lnTo>
                <a:lnTo>
                  <a:pt x="5685" y="3449"/>
                </a:lnTo>
                <a:lnTo>
                  <a:pt x="5741" y="3169"/>
                </a:lnTo>
                <a:lnTo>
                  <a:pt x="5741" y="2871"/>
                </a:lnTo>
                <a:lnTo>
                  <a:pt x="5741" y="2573"/>
                </a:lnTo>
                <a:lnTo>
                  <a:pt x="5685" y="2293"/>
                </a:lnTo>
                <a:lnTo>
                  <a:pt x="5611" y="2013"/>
                </a:lnTo>
                <a:lnTo>
                  <a:pt x="5518" y="1752"/>
                </a:lnTo>
                <a:lnTo>
                  <a:pt x="5406" y="1491"/>
                </a:lnTo>
                <a:lnTo>
                  <a:pt x="5257" y="1268"/>
                </a:lnTo>
                <a:lnTo>
                  <a:pt x="5089" y="1044"/>
                </a:lnTo>
                <a:lnTo>
                  <a:pt x="4902" y="839"/>
                </a:lnTo>
                <a:lnTo>
                  <a:pt x="4697" y="653"/>
                </a:lnTo>
                <a:lnTo>
                  <a:pt x="4474" y="485"/>
                </a:lnTo>
                <a:lnTo>
                  <a:pt x="4250" y="336"/>
                </a:lnTo>
                <a:lnTo>
                  <a:pt x="3989" y="224"/>
                </a:lnTo>
                <a:lnTo>
                  <a:pt x="3728" y="131"/>
                </a:lnTo>
                <a:lnTo>
                  <a:pt x="3449" y="56"/>
                </a:lnTo>
                <a:lnTo>
                  <a:pt x="3169" y="0"/>
                </a:lnTo>
                <a:close/>
              </a:path>
            </a:pathLst>
          </a:custGeom>
          <a:solidFill>
            <a:srgbClr val="ABE33F"/>
          </a:solidFill>
          <a:ln>
            <a:noFill/>
          </a:ln>
        </p:spPr>
        <p:txBody>
          <a:bodyPr spcFirstLastPara="1" wrap="square" lIns="121900" tIns="121900" rIns="121900" bIns="121900" anchor="ctr" anchorCtr="0">
            <a:noAutofit/>
          </a:bodyPr>
          <a:lstStyle/>
          <a:p>
            <a:endParaRPr sz="2400">
              <a:solidFill>
                <a:srgbClr val="FFFF00"/>
              </a:solidFill>
            </a:endParaRPr>
          </a:p>
        </p:txBody>
      </p:sp>
      <p:sp>
        <p:nvSpPr>
          <p:cNvPr id="97" name="Google Shape;60;p7">
            <a:extLst>
              <a:ext uri="{FF2B5EF4-FFF2-40B4-BE49-F238E27FC236}">
                <a16:creationId xmlns:a16="http://schemas.microsoft.com/office/drawing/2014/main" id="{7C5978F7-56A2-4F25-B90E-671F825B4B41}"/>
              </a:ext>
            </a:extLst>
          </p:cNvPr>
          <p:cNvSpPr/>
          <p:nvPr/>
        </p:nvSpPr>
        <p:spPr>
          <a:xfrm>
            <a:off x="3864545" y="2548621"/>
            <a:ext cx="271139" cy="240796"/>
          </a:xfrm>
          <a:custGeom>
            <a:avLst/>
            <a:gdLst/>
            <a:ahLst/>
            <a:cxnLst/>
            <a:rect l="l" t="t" r="r" b="b"/>
            <a:pathLst>
              <a:path w="6675" h="5928" extrusionOk="0">
                <a:moveTo>
                  <a:pt x="3431" y="0"/>
                </a:moveTo>
                <a:lnTo>
                  <a:pt x="3244" y="19"/>
                </a:lnTo>
                <a:lnTo>
                  <a:pt x="3077" y="75"/>
                </a:lnTo>
                <a:lnTo>
                  <a:pt x="2909" y="131"/>
                </a:lnTo>
                <a:lnTo>
                  <a:pt x="2741" y="205"/>
                </a:lnTo>
                <a:lnTo>
                  <a:pt x="2592" y="298"/>
                </a:lnTo>
                <a:lnTo>
                  <a:pt x="2424" y="410"/>
                </a:lnTo>
                <a:lnTo>
                  <a:pt x="2294" y="541"/>
                </a:lnTo>
                <a:lnTo>
                  <a:pt x="3338" y="1063"/>
                </a:lnTo>
                <a:lnTo>
                  <a:pt x="3338" y="1286"/>
                </a:lnTo>
                <a:lnTo>
                  <a:pt x="3356" y="1417"/>
                </a:lnTo>
                <a:lnTo>
                  <a:pt x="3393" y="1566"/>
                </a:lnTo>
                <a:lnTo>
                  <a:pt x="3468" y="1696"/>
                </a:lnTo>
                <a:lnTo>
                  <a:pt x="3561" y="1808"/>
                </a:lnTo>
                <a:lnTo>
                  <a:pt x="4120" y="2367"/>
                </a:lnTo>
                <a:lnTo>
                  <a:pt x="4214" y="2442"/>
                </a:lnTo>
                <a:lnTo>
                  <a:pt x="4288" y="2498"/>
                </a:lnTo>
                <a:lnTo>
                  <a:pt x="4381" y="2535"/>
                </a:lnTo>
                <a:lnTo>
                  <a:pt x="4475" y="2572"/>
                </a:lnTo>
                <a:lnTo>
                  <a:pt x="4568" y="2591"/>
                </a:lnTo>
                <a:lnTo>
                  <a:pt x="4661" y="2591"/>
                </a:lnTo>
                <a:lnTo>
                  <a:pt x="4754" y="2572"/>
                </a:lnTo>
                <a:lnTo>
                  <a:pt x="4847" y="2554"/>
                </a:lnTo>
                <a:lnTo>
                  <a:pt x="5183" y="2889"/>
                </a:lnTo>
                <a:lnTo>
                  <a:pt x="5052" y="3038"/>
                </a:lnTo>
                <a:lnTo>
                  <a:pt x="5015" y="3094"/>
                </a:lnTo>
                <a:lnTo>
                  <a:pt x="4996" y="3169"/>
                </a:lnTo>
                <a:lnTo>
                  <a:pt x="5015" y="3225"/>
                </a:lnTo>
                <a:lnTo>
                  <a:pt x="5052" y="3299"/>
                </a:lnTo>
                <a:lnTo>
                  <a:pt x="5313" y="3560"/>
                </a:lnTo>
                <a:lnTo>
                  <a:pt x="5369" y="3598"/>
                </a:lnTo>
                <a:lnTo>
                  <a:pt x="5444" y="3616"/>
                </a:lnTo>
                <a:lnTo>
                  <a:pt x="5518" y="3598"/>
                </a:lnTo>
                <a:lnTo>
                  <a:pt x="5574" y="3560"/>
                </a:lnTo>
                <a:lnTo>
                  <a:pt x="6618" y="2498"/>
                </a:lnTo>
                <a:lnTo>
                  <a:pt x="6655" y="2442"/>
                </a:lnTo>
                <a:lnTo>
                  <a:pt x="6674" y="2367"/>
                </a:lnTo>
                <a:lnTo>
                  <a:pt x="6655" y="2311"/>
                </a:lnTo>
                <a:lnTo>
                  <a:pt x="6618" y="2237"/>
                </a:lnTo>
                <a:lnTo>
                  <a:pt x="6357" y="1976"/>
                </a:lnTo>
                <a:lnTo>
                  <a:pt x="6301" y="1939"/>
                </a:lnTo>
                <a:lnTo>
                  <a:pt x="6227" y="1920"/>
                </a:lnTo>
                <a:lnTo>
                  <a:pt x="6152" y="1939"/>
                </a:lnTo>
                <a:lnTo>
                  <a:pt x="6096" y="1976"/>
                </a:lnTo>
                <a:lnTo>
                  <a:pt x="5966" y="2106"/>
                </a:lnTo>
                <a:lnTo>
                  <a:pt x="5630" y="1771"/>
                </a:lnTo>
                <a:lnTo>
                  <a:pt x="5649" y="1678"/>
                </a:lnTo>
                <a:lnTo>
                  <a:pt x="5649" y="1585"/>
                </a:lnTo>
                <a:lnTo>
                  <a:pt x="5649" y="1491"/>
                </a:lnTo>
                <a:lnTo>
                  <a:pt x="5630" y="1398"/>
                </a:lnTo>
                <a:lnTo>
                  <a:pt x="5612" y="1305"/>
                </a:lnTo>
                <a:lnTo>
                  <a:pt x="5556" y="1212"/>
                </a:lnTo>
                <a:lnTo>
                  <a:pt x="5500" y="1137"/>
                </a:lnTo>
                <a:lnTo>
                  <a:pt x="5444" y="1063"/>
                </a:lnTo>
                <a:lnTo>
                  <a:pt x="4922" y="541"/>
                </a:lnTo>
                <a:lnTo>
                  <a:pt x="4773" y="410"/>
                </a:lnTo>
                <a:lnTo>
                  <a:pt x="4624" y="298"/>
                </a:lnTo>
                <a:lnTo>
                  <a:pt x="4475" y="205"/>
                </a:lnTo>
                <a:lnTo>
                  <a:pt x="4307" y="131"/>
                </a:lnTo>
                <a:lnTo>
                  <a:pt x="4139" y="75"/>
                </a:lnTo>
                <a:lnTo>
                  <a:pt x="3953" y="19"/>
                </a:lnTo>
                <a:lnTo>
                  <a:pt x="3785" y="0"/>
                </a:lnTo>
                <a:close/>
                <a:moveTo>
                  <a:pt x="3188" y="1920"/>
                </a:moveTo>
                <a:lnTo>
                  <a:pt x="225" y="4697"/>
                </a:lnTo>
                <a:lnTo>
                  <a:pt x="131" y="4809"/>
                </a:lnTo>
                <a:lnTo>
                  <a:pt x="57" y="4921"/>
                </a:lnTo>
                <a:lnTo>
                  <a:pt x="20" y="5070"/>
                </a:lnTo>
                <a:lnTo>
                  <a:pt x="1" y="5201"/>
                </a:lnTo>
                <a:lnTo>
                  <a:pt x="20" y="5350"/>
                </a:lnTo>
                <a:lnTo>
                  <a:pt x="57" y="5480"/>
                </a:lnTo>
                <a:lnTo>
                  <a:pt x="113" y="5611"/>
                </a:lnTo>
                <a:lnTo>
                  <a:pt x="206" y="5723"/>
                </a:lnTo>
                <a:lnTo>
                  <a:pt x="318" y="5816"/>
                </a:lnTo>
                <a:lnTo>
                  <a:pt x="448" y="5890"/>
                </a:lnTo>
                <a:lnTo>
                  <a:pt x="597" y="5928"/>
                </a:lnTo>
                <a:lnTo>
                  <a:pt x="728" y="5928"/>
                </a:lnTo>
                <a:lnTo>
                  <a:pt x="877" y="5909"/>
                </a:lnTo>
                <a:lnTo>
                  <a:pt x="1008" y="5872"/>
                </a:lnTo>
                <a:lnTo>
                  <a:pt x="1138" y="5797"/>
                </a:lnTo>
                <a:lnTo>
                  <a:pt x="1250" y="5704"/>
                </a:lnTo>
                <a:lnTo>
                  <a:pt x="4009" y="2740"/>
                </a:lnTo>
                <a:lnTo>
                  <a:pt x="3878" y="2628"/>
                </a:lnTo>
                <a:lnTo>
                  <a:pt x="3300" y="2069"/>
                </a:lnTo>
                <a:lnTo>
                  <a:pt x="3188" y="1920"/>
                </a:lnTo>
                <a:close/>
              </a:path>
            </a:pathLst>
          </a:custGeom>
          <a:solidFill>
            <a:srgbClr val="ABE33F"/>
          </a:solidFill>
          <a:ln>
            <a:noFill/>
          </a:ln>
        </p:spPr>
        <p:txBody>
          <a:bodyPr spcFirstLastPara="1" wrap="square" lIns="121900" tIns="121900" rIns="121900" bIns="121900" anchor="ctr" anchorCtr="0">
            <a:noAutofit/>
          </a:bodyPr>
          <a:lstStyle/>
          <a:p>
            <a:endParaRPr sz="2400"/>
          </a:p>
        </p:txBody>
      </p:sp>
      <p:sp>
        <p:nvSpPr>
          <p:cNvPr id="98" name="Google Shape;82;p7">
            <a:extLst>
              <a:ext uri="{FF2B5EF4-FFF2-40B4-BE49-F238E27FC236}">
                <a16:creationId xmlns:a16="http://schemas.microsoft.com/office/drawing/2014/main" id="{10CE78BE-01B8-40CA-B73F-1A9815551223}"/>
              </a:ext>
            </a:extLst>
          </p:cNvPr>
          <p:cNvSpPr/>
          <p:nvPr/>
        </p:nvSpPr>
        <p:spPr>
          <a:xfrm>
            <a:off x="6096000" y="2533894"/>
            <a:ext cx="271097" cy="240836"/>
          </a:xfrm>
          <a:custGeom>
            <a:avLst/>
            <a:gdLst/>
            <a:ahLst/>
            <a:cxnLst/>
            <a:rect l="l" t="t" r="r" b="b"/>
            <a:pathLst>
              <a:path w="6674" h="5929" extrusionOk="0">
                <a:moveTo>
                  <a:pt x="3431" y="970"/>
                </a:moveTo>
                <a:lnTo>
                  <a:pt x="3524" y="1008"/>
                </a:lnTo>
                <a:lnTo>
                  <a:pt x="3617" y="1045"/>
                </a:lnTo>
                <a:lnTo>
                  <a:pt x="3691" y="1101"/>
                </a:lnTo>
                <a:lnTo>
                  <a:pt x="3747" y="1175"/>
                </a:lnTo>
                <a:lnTo>
                  <a:pt x="3785" y="1268"/>
                </a:lnTo>
                <a:lnTo>
                  <a:pt x="3822" y="1362"/>
                </a:lnTo>
                <a:lnTo>
                  <a:pt x="3822" y="1455"/>
                </a:lnTo>
                <a:lnTo>
                  <a:pt x="3822" y="1548"/>
                </a:lnTo>
                <a:lnTo>
                  <a:pt x="3785" y="1641"/>
                </a:lnTo>
                <a:lnTo>
                  <a:pt x="3747" y="1734"/>
                </a:lnTo>
                <a:lnTo>
                  <a:pt x="3691" y="1790"/>
                </a:lnTo>
                <a:lnTo>
                  <a:pt x="3617" y="1865"/>
                </a:lnTo>
                <a:lnTo>
                  <a:pt x="3524" y="1902"/>
                </a:lnTo>
                <a:lnTo>
                  <a:pt x="3431" y="1940"/>
                </a:lnTo>
                <a:lnTo>
                  <a:pt x="3244" y="1940"/>
                </a:lnTo>
                <a:lnTo>
                  <a:pt x="3151" y="1902"/>
                </a:lnTo>
                <a:lnTo>
                  <a:pt x="3076" y="1865"/>
                </a:lnTo>
                <a:lnTo>
                  <a:pt x="3002" y="1790"/>
                </a:lnTo>
                <a:lnTo>
                  <a:pt x="2946" y="1734"/>
                </a:lnTo>
                <a:lnTo>
                  <a:pt x="2890" y="1641"/>
                </a:lnTo>
                <a:lnTo>
                  <a:pt x="2871" y="1548"/>
                </a:lnTo>
                <a:lnTo>
                  <a:pt x="2853" y="1455"/>
                </a:lnTo>
                <a:lnTo>
                  <a:pt x="2871" y="1362"/>
                </a:lnTo>
                <a:lnTo>
                  <a:pt x="2890" y="1268"/>
                </a:lnTo>
                <a:lnTo>
                  <a:pt x="2946" y="1175"/>
                </a:lnTo>
                <a:lnTo>
                  <a:pt x="3002" y="1101"/>
                </a:lnTo>
                <a:lnTo>
                  <a:pt x="3076" y="1045"/>
                </a:lnTo>
                <a:lnTo>
                  <a:pt x="3151" y="1008"/>
                </a:lnTo>
                <a:lnTo>
                  <a:pt x="3244" y="970"/>
                </a:lnTo>
                <a:close/>
                <a:moveTo>
                  <a:pt x="3188" y="1"/>
                </a:moveTo>
                <a:lnTo>
                  <a:pt x="3039" y="20"/>
                </a:lnTo>
                <a:lnTo>
                  <a:pt x="2909" y="57"/>
                </a:lnTo>
                <a:lnTo>
                  <a:pt x="2778" y="113"/>
                </a:lnTo>
                <a:lnTo>
                  <a:pt x="2648" y="169"/>
                </a:lnTo>
                <a:lnTo>
                  <a:pt x="2517" y="243"/>
                </a:lnTo>
                <a:lnTo>
                  <a:pt x="2405" y="318"/>
                </a:lnTo>
                <a:lnTo>
                  <a:pt x="2312" y="411"/>
                </a:lnTo>
                <a:lnTo>
                  <a:pt x="2219" y="523"/>
                </a:lnTo>
                <a:lnTo>
                  <a:pt x="2126" y="635"/>
                </a:lnTo>
                <a:lnTo>
                  <a:pt x="2051" y="765"/>
                </a:lnTo>
                <a:lnTo>
                  <a:pt x="1995" y="877"/>
                </a:lnTo>
                <a:lnTo>
                  <a:pt x="1939" y="1026"/>
                </a:lnTo>
                <a:lnTo>
                  <a:pt x="1902" y="1157"/>
                </a:lnTo>
                <a:lnTo>
                  <a:pt x="1883" y="1306"/>
                </a:lnTo>
                <a:lnTo>
                  <a:pt x="1883" y="1455"/>
                </a:lnTo>
                <a:lnTo>
                  <a:pt x="1883" y="1585"/>
                </a:lnTo>
                <a:lnTo>
                  <a:pt x="1921" y="1716"/>
                </a:lnTo>
                <a:lnTo>
                  <a:pt x="1977" y="1865"/>
                </a:lnTo>
                <a:lnTo>
                  <a:pt x="2033" y="2014"/>
                </a:lnTo>
                <a:lnTo>
                  <a:pt x="2200" y="2350"/>
                </a:lnTo>
                <a:lnTo>
                  <a:pt x="2405" y="2666"/>
                </a:lnTo>
                <a:lnTo>
                  <a:pt x="2629" y="2983"/>
                </a:lnTo>
                <a:lnTo>
                  <a:pt x="2834" y="3282"/>
                </a:lnTo>
                <a:lnTo>
                  <a:pt x="3207" y="3729"/>
                </a:lnTo>
                <a:lnTo>
                  <a:pt x="3263" y="3785"/>
                </a:lnTo>
                <a:lnTo>
                  <a:pt x="3412" y="3785"/>
                </a:lnTo>
                <a:lnTo>
                  <a:pt x="3486" y="3729"/>
                </a:lnTo>
                <a:lnTo>
                  <a:pt x="3841" y="3282"/>
                </a:lnTo>
                <a:lnTo>
                  <a:pt x="4064" y="2983"/>
                </a:lnTo>
                <a:lnTo>
                  <a:pt x="4288" y="2666"/>
                </a:lnTo>
                <a:lnTo>
                  <a:pt x="4474" y="2350"/>
                </a:lnTo>
                <a:lnTo>
                  <a:pt x="4642" y="2014"/>
                </a:lnTo>
                <a:lnTo>
                  <a:pt x="4717" y="1865"/>
                </a:lnTo>
                <a:lnTo>
                  <a:pt x="4754" y="1716"/>
                </a:lnTo>
                <a:lnTo>
                  <a:pt x="4791" y="1585"/>
                </a:lnTo>
                <a:lnTo>
                  <a:pt x="4810" y="1455"/>
                </a:lnTo>
                <a:lnTo>
                  <a:pt x="4791" y="1306"/>
                </a:lnTo>
                <a:lnTo>
                  <a:pt x="4773" y="1157"/>
                </a:lnTo>
                <a:lnTo>
                  <a:pt x="4735" y="1026"/>
                </a:lnTo>
                <a:lnTo>
                  <a:pt x="4679" y="877"/>
                </a:lnTo>
                <a:lnTo>
                  <a:pt x="4623" y="765"/>
                </a:lnTo>
                <a:lnTo>
                  <a:pt x="4549" y="635"/>
                </a:lnTo>
                <a:lnTo>
                  <a:pt x="4474" y="523"/>
                </a:lnTo>
                <a:lnTo>
                  <a:pt x="4381" y="411"/>
                </a:lnTo>
                <a:lnTo>
                  <a:pt x="4269" y="318"/>
                </a:lnTo>
                <a:lnTo>
                  <a:pt x="4157" y="243"/>
                </a:lnTo>
                <a:lnTo>
                  <a:pt x="4046" y="169"/>
                </a:lnTo>
                <a:lnTo>
                  <a:pt x="3915" y="113"/>
                </a:lnTo>
                <a:lnTo>
                  <a:pt x="3785" y="57"/>
                </a:lnTo>
                <a:lnTo>
                  <a:pt x="3636" y="20"/>
                </a:lnTo>
                <a:lnTo>
                  <a:pt x="3486" y="1"/>
                </a:lnTo>
                <a:close/>
                <a:moveTo>
                  <a:pt x="1604" y="1940"/>
                </a:moveTo>
                <a:lnTo>
                  <a:pt x="224" y="2499"/>
                </a:lnTo>
                <a:lnTo>
                  <a:pt x="131" y="2555"/>
                </a:lnTo>
                <a:lnTo>
                  <a:pt x="57" y="2629"/>
                </a:lnTo>
                <a:lnTo>
                  <a:pt x="19" y="2722"/>
                </a:lnTo>
                <a:lnTo>
                  <a:pt x="1" y="2834"/>
                </a:lnTo>
                <a:lnTo>
                  <a:pt x="1" y="5742"/>
                </a:lnTo>
                <a:lnTo>
                  <a:pt x="1" y="5798"/>
                </a:lnTo>
                <a:lnTo>
                  <a:pt x="19" y="5835"/>
                </a:lnTo>
                <a:lnTo>
                  <a:pt x="75" y="5891"/>
                </a:lnTo>
                <a:lnTo>
                  <a:pt x="169" y="5928"/>
                </a:lnTo>
                <a:lnTo>
                  <a:pt x="206" y="5928"/>
                </a:lnTo>
                <a:lnTo>
                  <a:pt x="262" y="5910"/>
                </a:lnTo>
                <a:lnTo>
                  <a:pt x="1865" y="5183"/>
                </a:lnTo>
                <a:lnTo>
                  <a:pt x="1865" y="2480"/>
                </a:lnTo>
                <a:lnTo>
                  <a:pt x="1716" y="2219"/>
                </a:lnTo>
                <a:lnTo>
                  <a:pt x="1604" y="1940"/>
                </a:lnTo>
                <a:close/>
                <a:moveTo>
                  <a:pt x="2219" y="3077"/>
                </a:moveTo>
                <a:lnTo>
                  <a:pt x="2219" y="5183"/>
                </a:lnTo>
                <a:lnTo>
                  <a:pt x="4456" y="5928"/>
                </a:lnTo>
                <a:lnTo>
                  <a:pt x="4456" y="3077"/>
                </a:lnTo>
                <a:lnTo>
                  <a:pt x="4120" y="3543"/>
                </a:lnTo>
                <a:lnTo>
                  <a:pt x="3766" y="3971"/>
                </a:lnTo>
                <a:lnTo>
                  <a:pt x="3673" y="4046"/>
                </a:lnTo>
                <a:lnTo>
                  <a:pt x="3580" y="4120"/>
                </a:lnTo>
                <a:lnTo>
                  <a:pt x="3468" y="4158"/>
                </a:lnTo>
                <a:lnTo>
                  <a:pt x="3225" y="4158"/>
                </a:lnTo>
                <a:lnTo>
                  <a:pt x="3114" y="4120"/>
                </a:lnTo>
                <a:lnTo>
                  <a:pt x="3002" y="4046"/>
                </a:lnTo>
                <a:lnTo>
                  <a:pt x="2909" y="3971"/>
                </a:lnTo>
                <a:lnTo>
                  <a:pt x="2573" y="3543"/>
                </a:lnTo>
                <a:lnTo>
                  <a:pt x="2219" y="3077"/>
                </a:lnTo>
                <a:close/>
                <a:moveTo>
                  <a:pt x="6469" y="1846"/>
                </a:moveTo>
                <a:lnTo>
                  <a:pt x="6432" y="1865"/>
                </a:lnTo>
                <a:lnTo>
                  <a:pt x="4829" y="2592"/>
                </a:lnTo>
                <a:lnTo>
                  <a:pt x="4829" y="5928"/>
                </a:lnTo>
                <a:lnTo>
                  <a:pt x="6450" y="5276"/>
                </a:lnTo>
                <a:lnTo>
                  <a:pt x="6543" y="5220"/>
                </a:lnTo>
                <a:lnTo>
                  <a:pt x="6618" y="5146"/>
                </a:lnTo>
                <a:lnTo>
                  <a:pt x="6674" y="5052"/>
                </a:lnTo>
                <a:lnTo>
                  <a:pt x="6674" y="4941"/>
                </a:lnTo>
                <a:lnTo>
                  <a:pt x="6674" y="2033"/>
                </a:lnTo>
                <a:lnTo>
                  <a:pt x="6674" y="1995"/>
                </a:lnTo>
                <a:lnTo>
                  <a:pt x="6655" y="1940"/>
                </a:lnTo>
                <a:lnTo>
                  <a:pt x="6599" y="1884"/>
                </a:lnTo>
                <a:lnTo>
                  <a:pt x="6525" y="1846"/>
                </a:lnTo>
                <a:close/>
              </a:path>
            </a:pathLst>
          </a:custGeom>
          <a:solidFill>
            <a:srgbClr val="ABE33F"/>
          </a:solidFill>
          <a:ln>
            <a:noFill/>
          </a:ln>
        </p:spPr>
        <p:txBody>
          <a:bodyPr spcFirstLastPara="1" wrap="square" lIns="121900" tIns="121900" rIns="121900" bIns="121900" anchor="ctr" anchorCtr="0">
            <a:noAutofit/>
          </a:bodyPr>
          <a:lstStyle/>
          <a:p>
            <a:endParaRPr sz="2400" dirty="0"/>
          </a:p>
        </p:txBody>
      </p:sp>
      <p:sp>
        <p:nvSpPr>
          <p:cNvPr id="99" name="Google Shape;190;p8">
            <a:extLst>
              <a:ext uri="{FF2B5EF4-FFF2-40B4-BE49-F238E27FC236}">
                <a16:creationId xmlns:a16="http://schemas.microsoft.com/office/drawing/2014/main" id="{81F56A0C-9E76-4230-8372-0E54930FCA06}"/>
              </a:ext>
            </a:extLst>
          </p:cNvPr>
          <p:cNvSpPr/>
          <p:nvPr/>
        </p:nvSpPr>
        <p:spPr>
          <a:xfrm>
            <a:off x="8373412" y="2539922"/>
            <a:ext cx="209595" cy="240536"/>
          </a:xfrm>
          <a:custGeom>
            <a:avLst/>
            <a:gdLst/>
            <a:ahLst/>
            <a:cxnLst/>
            <a:rect l="l" t="t" r="r" b="b"/>
            <a:pathLst>
              <a:path w="5182" h="5947" extrusionOk="0">
                <a:moveTo>
                  <a:pt x="1286" y="1"/>
                </a:moveTo>
                <a:lnTo>
                  <a:pt x="1212" y="19"/>
                </a:lnTo>
                <a:lnTo>
                  <a:pt x="1156" y="57"/>
                </a:lnTo>
                <a:lnTo>
                  <a:pt x="1118" y="112"/>
                </a:lnTo>
                <a:lnTo>
                  <a:pt x="1100" y="187"/>
                </a:lnTo>
                <a:lnTo>
                  <a:pt x="1100" y="746"/>
                </a:lnTo>
                <a:lnTo>
                  <a:pt x="429" y="746"/>
                </a:lnTo>
                <a:lnTo>
                  <a:pt x="336" y="783"/>
                </a:lnTo>
                <a:lnTo>
                  <a:pt x="242" y="839"/>
                </a:lnTo>
                <a:lnTo>
                  <a:pt x="149" y="914"/>
                </a:lnTo>
                <a:lnTo>
                  <a:pt x="93" y="989"/>
                </a:lnTo>
                <a:lnTo>
                  <a:pt x="37" y="1082"/>
                </a:lnTo>
                <a:lnTo>
                  <a:pt x="0" y="1194"/>
                </a:lnTo>
                <a:lnTo>
                  <a:pt x="0" y="1305"/>
                </a:lnTo>
                <a:lnTo>
                  <a:pt x="0" y="1865"/>
                </a:lnTo>
                <a:lnTo>
                  <a:pt x="5182" y="1865"/>
                </a:lnTo>
                <a:lnTo>
                  <a:pt x="5182" y="1305"/>
                </a:lnTo>
                <a:lnTo>
                  <a:pt x="5182" y="1194"/>
                </a:lnTo>
                <a:lnTo>
                  <a:pt x="5145" y="1082"/>
                </a:lnTo>
                <a:lnTo>
                  <a:pt x="5089" y="989"/>
                </a:lnTo>
                <a:lnTo>
                  <a:pt x="5033" y="914"/>
                </a:lnTo>
                <a:lnTo>
                  <a:pt x="4940" y="839"/>
                </a:lnTo>
                <a:lnTo>
                  <a:pt x="4846" y="783"/>
                </a:lnTo>
                <a:lnTo>
                  <a:pt x="4753" y="746"/>
                </a:lnTo>
                <a:lnTo>
                  <a:pt x="4082" y="746"/>
                </a:lnTo>
                <a:lnTo>
                  <a:pt x="4082" y="187"/>
                </a:lnTo>
                <a:lnTo>
                  <a:pt x="4064" y="112"/>
                </a:lnTo>
                <a:lnTo>
                  <a:pt x="4026" y="57"/>
                </a:lnTo>
                <a:lnTo>
                  <a:pt x="3970" y="19"/>
                </a:lnTo>
                <a:lnTo>
                  <a:pt x="3896" y="1"/>
                </a:lnTo>
                <a:lnTo>
                  <a:pt x="3523" y="1"/>
                </a:lnTo>
                <a:lnTo>
                  <a:pt x="3448" y="19"/>
                </a:lnTo>
                <a:lnTo>
                  <a:pt x="3392" y="57"/>
                </a:lnTo>
                <a:lnTo>
                  <a:pt x="3355" y="112"/>
                </a:lnTo>
                <a:lnTo>
                  <a:pt x="3337" y="187"/>
                </a:lnTo>
                <a:lnTo>
                  <a:pt x="3337" y="746"/>
                </a:lnTo>
                <a:lnTo>
                  <a:pt x="1845" y="746"/>
                </a:lnTo>
                <a:lnTo>
                  <a:pt x="1845" y="187"/>
                </a:lnTo>
                <a:lnTo>
                  <a:pt x="1827" y="112"/>
                </a:lnTo>
                <a:lnTo>
                  <a:pt x="1789" y="57"/>
                </a:lnTo>
                <a:lnTo>
                  <a:pt x="1734" y="19"/>
                </a:lnTo>
                <a:lnTo>
                  <a:pt x="1659" y="1"/>
                </a:lnTo>
                <a:close/>
                <a:moveTo>
                  <a:pt x="1342" y="2964"/>
                </a:moveTo>
                <a:lnTo>
                  <a:pt x="1398" y="2983"/>
                </a:lnTo>
                <a:lnTo>
                  <a:pt x="1435" y="3002"/>
                </a:lnTo>
                <a:lnTo>
                  <a:pt x="1473" y="3058"/>
                </a:lnTo>
                <a:lnTo>
                  <a:pt x="1473" y="3113"/>
                </a:lnTo>
                <a:lnTo>
                  <a:pt x="1473" y="3579"/>
                </a:lnTo>
                <a:lnTo>
                  <a:pt x="1473" y="3635"/>
                </a:lnTo>
                <a:lnTo>
                  <a:pt x="1435" y="3673"/>
                </a:lnTo>
                <a:lnTo>
                  <a:pt x="1398" y="3710"/>
                </a:lnTo>
                <a:lnTo>
                  <a:pt x="820" y="3710"/>
                </a:lnTo>
                <a:lnTo>
                  <a:pt x="783" y="3673"/>
                </a:lnTo>
                <a:lnTo>
                  <a:pt x="746" y="3635"/>
                </a:lnTo>
                <a:lnTo>
                  <a:pt x="727" y="3579"/>
                </a:lnTo>
                <a:lnTo>
                  <a:pt x="727" y="3113"/>
                </a:lnTo>
                <a:lnTo>
                  <a:pt x="746" y="3058"/>
                </a:lnTo>
                <a:lnTo>
                  <a:pt x="783" y="3002"/>
                </a:lnTo>
                <a:lnTo>
                  <a:pt x="820" y="2983"/>
                </a:lnTo>
                <a:lnTo>
                  <a:pt x="876" y="2964"/>
                </a:lnTo>
                <a:close/>
                <a:moveTo>
                  <a:pt x="2815" y="2964"/>
                </a:moveTo>
                <a:lnTo>
                  <a:pt x="2871" y="2983"/>
                </a:lnTo>
                <a:lnTo>
                  <a:pt x="2926" y="3002"/>
                </a:lnTo>
                <a:lnTo>
                  <a:pt x="2945" y="3058"/>
                </a:lnTo>
                <a:lnTo>
                  <a:pt x="2964" y="3113"/>
                </a:lnTo>
                <a:lnTo>
                  <a:pt x="2964" y="3579"/>
                </a:lnTo>
                <a:lnTo>
                  <a:pt x="2945" y="3635"/>
                </a:lnTo>
                <a:lnTo>
                  <a:pt x="2926" y="3673"/>
                </a:lnTo>
                <a:lnTo>
                  <a:pt x="2871" y="3710"/>
                </a:lnTo>
                <a:lnTo>
                  <a:pt x="2311" y="3710"/>
                </a:lnTo>
                <a:lnTo>
                  <a:pt x="2255" y="3673"/>
                </a:lnTo>
                <a:lnTo>
                  <a:pt x="2237" y="3635"/>
                </a:lnTo>
                <a:lnTo>
                  <a:pt x="2218" y="3579"/>
                </a:lnTo>
                <a:lnTo>
                  <a:pt x="2218" y="3113"/>
                </a:lnTo>
                <a:lnTo>
                  <a:pt x="2237" y="3058"/>
                </a:lnTo>
                <a:lnTo>
                  <a:pt x="2255" y="3002"/>
                </a:lnTo>
                <a:lnTo>
                  <a:pt x="2311" y="2983"/>
                </a:lnTo>
                <a:lnTo>
                  <a:pt x="2367" y="2964"/>
                </a:lnTo>
                <a:close/>
                <a:moveTo>
                  <a:pt x="4306" y="2964"/>
                </a:moveTo>
                <a:lnTo>
                  <a:pt x="4362" y="2983"/>
                </a:lnTo>
                <a:lnTo>
                  <a:pt x="4399" y="3002"/>
                </a:lnTo>
                <a:lnTo>
                  <a:pt x="4436" y="3058"/>
                </a:lnTo>
                <a:lnTo>
                  <a:pt x="4455" y="3113"/>
                </a:lnTo>
                <a:lnTo>
                  <a:pt x="4455" y="3579"/>
                </a:lnTo>
                <a:lnTo>
                  <a:pt x="4436" y="3635"/>
                </a:lnTo>
                <a:lnTo>
                  <a:pt x="4399" y="3673"/>
                </a:lnTo>
                <a:lnTo>
                  <a:pt x="4362" y="3710"/>
                </a:lnTo>
                <a:lnTo>
                  <a:pt x="3784" y="3710"/>
                </a:lnTo>
                <a:lnTo>
                  <a:pt x="3747" y="3673"/>
                </a:lnTo>
                <a:lnTo>
                  <a:pt x="3709" y="3635"/>
                </a:lnTo>
                <a:lnTo>
                  <a:pt x="3709" y="3579"/>
                </a:lnTo>
                <a:lnTo>
                  <a:pt x="3709" y="3113"/>
                </a:lnTo>
                <a:lnTo>
                  <a:pt x="3709" y="3058"/>
                </a:lnTo>
                <a:lnTo>
                  <a:pt x="3747" y="3002"/>
                </a:lnTo>
                <a:lnTo>
                  <a:pt x="3784" y="2983"/>
                </a:lnTo>
                <a:lnTo>
                  <a:pt x="3840" y="2964"/>
                </a:lnTo>
                <a:close/>
                <a:moveTo>
                  <a:pt x="1342" y="4456"/>
                </a:moveTo>
                <a:lnTo>
                  <a:pt x="1398" y="4474"/>
                </a:lnTo>
                <a:lnTo>
                  <a:pt x="1435" y="4493"/>
                </a:lnTo>
                <a:lnTo>
                  <a:pt x="1473" y="4549"/>
                </a:lnTo>
                <a:lnTo>
                  <a:pt x="1473" y="4586"/>
                </a:lnTo>
                <a:lnTo>
                  <a:pt x="1473" y="5052"/>
                </a:lnTo>
                <a:lnTo>
                  <a:pt x="1473" y="5108"/>
                </a:lnTo>
                <a:lnTo>
                  <a:pt x="1435" y="5164"/>
                </a:lnTo>
                <a:lnTo>
                  <a:pt x="1398" y="5182"/>
                </a:lnTo>
                <a:lnTo>
                  <a:pt x="1342" y="5201"/>
                </a:lnTo>
                <a:lnTo>
                  <a:pt x="876" y="5201"/>
                </a:lnTo>
                <a:lnTo>
                  <a:pt x="820" y="5182"/>
                </a:lnTo>
                <a:lnTo>
                  <a:pt x="783" y="5164"/>
                </a:lnTo>
                <a:lnTo>
                  <a:pt x="746" y="5108"/>
                </a:lnTo>
                <a:lnTo>
                  <a:pt x="727" y="5052"/>
                </a:lnTo>
                <a:lnTo>
                  <a:pt x="727" y="4586"/>
                </a:lnTo>
                <a:lnTo>
                  <a:pt x="746" y="4549"/>
                </a:lnTo>
                <a:lnTo>
                  <a:pt x="783" y="4493"/>
                </a:lnTo>
                <a:lnTo>
                  <a:pt x="820" y="4474"/>
                </a:lnTo>
                <a:lnTo>
                  <a:pt x="876" y="4456"/>
                </a:lnTo>
                <a:close/>
                <a:moveTo>
                  <a:pt x="2815" y="4456"/>
                </a:moveTo>
                <a:lnTo>
                  <a:pt x="2871" y="4474"/>
                </a:lnTo>
                <a:lnTo>
                  <a:pt x="2926" y="4493"/>
                </a:lnTo>
                <a:lnTo>
                  <a:pt x="2945" y="4549"/>
                </a:lnTo>
                <a:lnTo>
                  <a:pt x="2964" y="4586"/>
                </a:lnTo>
                <a:lnTo>
                  <a:pt x="2964" y="5052"/>
                </a:lnTo>
                <a:lnTo>
                  <a:pt x="2945" y="5108"/>
                </a:lnTo>
                <a:lnTo>
                  <a:pt x="2926" y="5164"/>
                </a:lnTo>
                <a:lnTo>
                  <a:pt x="2871" y="5182"/>
                </a:lnTo>
                <a:lnTo>
                  <a:pt x="2815" y="5201"/>
                </a:lnTo>
                <a:lnTo>
                  <a:pt x="2367" y="5201"/>
                </a:lnTo>
                <a:lnTo>
                  <a:pt x="2311" y="5182"/>
                </a:lnTo>
                <a:lnTo>
                  <a:pt x="2255" y="5164"/>
                </a:lnTo>
                <a:lnTo>
                  <a:pt x="2237" y="5108"/>
                </a:lnTo>
                <a:lnTo>
                  <a:pt x="2218" y="5052"/>
                </a:lnTo>
                <a:lnTo>
                  <a:pt x="2218" y="4586"/>
                </a:lnTo>
                <a:lnTo>
                  <a:pt x="2237" y="4549"/>
                </a:lnTo>
                <a:lnTo>
                  <a:pt x="2255" y="4493"/>
                </a:lnTo>
                <a:lnTo>
                  <a:pt x="2311" y="4474"/>
                </a:lnTo>
                <a:lnTo>
                  <a:pt x="2367" y="4456"/>
                </a:lnTo>
                <a:close/>
                <a:moveTo>
                  <a:pt x="4306" y="4456"/>
                </a:moveTo>
                <a:lnTo>
                  <a:pt x="4362" y="4474"/>
                </a:lnTo>
                <a:lnTo>
                  <a:pt x="4399" y="4493"/>
                </a:lnTo>
                <a:lnTo>
                  <a:pt x="4436" y="4549"/>
                </a:lnTo>
                <a:lnTo>
                  <a:pt x="4455" y="4586"/>
                </a:lnTo>
                <a:lnTo>
                  <a:pt x="4455" y="5052"/>
                </a:lnTo>
                <a:lnTo>
                  <a:pt x="4436" y="5108"/>
                </a:lnTo>
                <a:lnTo>
                  <a:pt x="4399" y="5164"/>
                </a:lnTo>
                <a:lnTo>
                  <a:pt x="4362" y="5182"/>
                </a:lnTo>
                <a:lnTo>
                  <a:pt x="4306" y="5201"/>
                </a:lnTo>
                <a:lnTo>
                  <a:pt x="3840" y="5201"/>
                </a:lnTo>
                <a:lnTo>
                  <a:pt x="3784" y="5182"/>
                </a:lnTo>
                <a:lnTo>
                  <a:pt x="3747" y="5164"/>
                </a:lnTo>
                <a:lnTo>
                  <a:pt x="3709" y="5108"/>
                </a:lnTo>
                <a:lnTo>
                  <a:pt x="3709" y="5052"/>
                </a:lnTo>
                <a:lnTo>
                  <a:pt x="3709" y="4586"/>
                </a:lnTo>
                <a:lnTo>
                  <a:pt x="3709" y="4549"/>
                </a:lnTo>
                <a:lnTo>
                  <a:pt x="3747" y="4493"/>
                </a:lnTo>
                <a:lnTo>
                  <a:pt x="3784" y="4474"/>
                </a:lnTo>
                <a:lnTo>
                  <a:pt x="3840" y="4456"/>
                </a:lnTo>
                <a:close/>
                <a:moveTo>
                  <a:pt x="0" y="2219"/>
                </a:moveTo>
                <a:lnTo>
                  <a:pt x="0" y="5388"/>
                </a:lnTo>
                <a:lnTo>
                  <a:pt x="0" y="5499"/>
                </a:lnTo>
                <a:lnTo>
                  <a:pt x="37" y="5593"/>
                </a:lnTo>
                <a:lnTo>
                  <a:pt x="93" y="5686"/>
                </a:lnTo>
                <a:lnTo>
                  <a:pt x="149" y="5779"/>
                </a:lnTo>
                <a:lnTo>
                  <a:pt x="242" y="5854"/>
                </a:lnTo>
                <a:lnTo>
                  <a:pt x="336" y="5891"/>
                </a:lnTo>
                <a:lnTo>
                  <a:pt x="429" y="5928"/>
                </a:lnTo>
                <a:lnTo>
                  <a:pt x="541" y="5947"/>
                </a:lnTo>
                <a:lnTo>
                  <a:pt x="4641" y="5947"/>
                </a:lnTo>
                <a:lnTo>
                  <a:pt x="4753" y="5928"/>
                </a:lnTo>
                <a:lnTo>
                  <a:pt x="4846" y="5891"/>
                </a:lnTo>
                <a:lnTo>
                  <a:pt x="4940" y="5854"/>
                </a:lnTo>
                <a:lnTo>
                  <a:pt x="5033" y="5779"/>
                </a:lnTo>
                <a:lnTo>
                  <a:pt x="5089" y="5686"/>
                </a:lnTo>
                <a:lnTo>
                  <a:pt x="5145" y="5593"/>
                </a:lnTo>
                <a:lnTo>
                  <a:pt x="5182" y="5499"/>
                </a:lnTo>
                <a:lnTo>
                  <a:pt x="5182" y="5388"/>
                </a:lnTo>
                <a:lnTo>
                  <a:pt x="5182" y="2219"/>
                </a:lnTo>
                <a:close/>
              </a:path>
            </a:pathLst>
          </a:custGeom>
          <a:solidFill>
            <a:srgbClr val="ABE33F"/>
          </a:solidFill>
          <a:ln>
            <a:noFill/>
          </a:ln>
        </p:spPr>
        <p:txBody>
          <a:bodyPr spcFirstLastPara="1" wrap="square" lIns="121900" tIns="121900" rIns="121900" bIns="121900" anchor="ctr" anchorCtr="0">
            <a:noAutofit/>
          </a:bodyPr>
          <a:lstStyle/>
          <a:p>
            <a:endParaRPr sz="2400"/>
          </a:p>
        </p:txBody>
      </p:sp>
      <p:sp>
        <p:nvSpPr>
          <p:cNvPr id="100" name="Google Shape;189;p8">
            <a:extLst>
              <a:ext uri="{FF2B5EF4-FFF2-40B4-BE49-F238E27FC236}">
                <a16:creationId xmlns:a16="http://schemas.microsoft.com/office/drawing/2014/main" id="{67C08D65-2437-434C-8C9F-4E1B3012FEEB}"/>
              </a:ext>
            </a:extLst>
          </p:cNvPr>
          <p:cNvSpPr/>
          <p:nvPr/>
        </p:nvSpPr>
        <p:spPr>
          <a:xfrm>
            <a:off x="10611649" y="2539921"/>
            <a:ext cx="210363" cy="240536"/>
          </a:xfrm>
          <a:custGeom>
            <a:avLst/>
            <a:gdLst/>
            <a:ahLst/>
            <a:cxnLst/>
            <a:rect l="l" t="t" r="r" b="b"/>
            <a:pathLst>
              <a:path w="5201" h="5947" extrusionOk="0">
                <a:moveTo>
                  <a:pt x="4362" y="746"/>
                </a:moveTo>
                <a:lnTo>
                  <a:pt x="4418" y="783"/>
                </a:lnTo>
                <a:lnTo>
                  <a:pt x="4455" y="839"/>
                </a:lnTo>
                <a:lnTo>
                  <a:pt x="4455" y="895"/>
                </a:lnTo>
                <a:lnTo>
                  <a:pt x="4455" y="2070"/>
                </a:lnTo>
                <a:lnTo>
                  <a:pt x="4455" y="2144"/>
                </a:lnTo>
                <a:lnTo>
                  <a:pt x="4418" y="2181"/>
                </a:lnTo>
                <a:lnTo>
                  <a:pt x="4362" y="2219"/>
                </a:lnTo>
                <a:lnTo>
                  <a:pt x="839" y="2219"/>
                </a:lnTo>
                <a:lnTo>
                  <a:pt x="783" y="2181"/>
                </a:lnTo>
                <a:lnTo>
                  <a:pt x="764" y="2144"/>
                </a:lnTo>
                <a:lnTo>
                  <a:pt x="746" y="2070"/>
                </a:lnTo>
                <a:lnTo>
                  <a:pt x="746" y="895"/>
                </a:lnTo>
                <a:lnTo>
                  <a:pt x="764" y="839"/>
                </a:lnTo>
                <a:lnTo>
                  <a:pt x="783" y="783"/>
                </a:lnTo>
                <a:lnTo>
                  <a:pt x="839" y="746"/>
                </a:lnTo>
                <a:close/>
                <a:moveTo>
                  <a:pt x="1342" y="2964"/>
                </a:moveTo>
                <a:lnTo>
                  <a:pt x="1398" y="2983"/>
                </a:lnTo>
                <a:lnTo>
                  <a:pt x="1454" y="3020"/>
                </a:lnTo>
                <a:lnTo>
                  <a:pt x="1473" y="3058"/>
                </a:lnTo>
                <a:lnTo>
                  <a:pt x="1491" y="3113"/>
                </a:lnTo>
                <a:lnTo>
                  <a:pt x="1491" y="3561"/>
                </a:lnTo>
                <a:lnTo>
                  <a:pt x="1473" y="3617"/>
                </a:lnTo>
                <a:lnTo>
                  <a:pt x="1454" y="3673"/>
                </a:lnTo>
                <a:lnTo>
                  <a:pt x="1398" y="3691"/>
                </a:lnTo>
                <a:lnTo>
                  <a:pt x="1342" y="3710"/>
                </a:lnTo>
                <a:lnTo>
                  <a:pt x="895" y="3710"/>
                </a:lnTo>
                <a:lnTo>
                  <a:pt x="839" y="3691"/>
                </a:lnTo>
                <a:lnTo>
                  <a:pt x="783" y="3673"/>
                </a:lnTo>
                <a:lnTo>
                  <a:pt x="764" y="3617"/>
                </a:lnTo>
                <a:lnTo>
                  <a:pt x="746" y="3561"/>
                </a:lnTo>
                <a:lnTo>
                  <a:pt x="746" y="3113"/>
                </a:lnTo>
                <a:lnTo>
                  <a:pt x="764" y="3058"/>
                </a:lnTo>
                <a:lnTo>
                  <a:pt x="783" y="3020"/>
                </a:lnTo>
                <a:lnTo>
                  <a:pt x="839" y="2983"/>
                </a:lnTo>
                <a:lnTo>
                  <a:pt x="895" y="2964"/>
                </a:lnTo>
                <a:close/>
                <a:moveTo>
                  <a:pt x="2834" y="2964"/>
                </a:moveTo>
                <a:lnTo>
                  <a:pt x="2889" y="2983"/>
                </a:lnTo>
                <a:lnTo>
                  <a:pt x="2927" y="3020"/>
                </a:lnTo>
                <a:lnTo>
                  <a:pt x="2964" y="3058"/>
                </a:lnTo>
                <a:lnTo>
                  <a:pt x="2983" y="3113"/>
                </a:lnTo>
                <a:lnTo>
                  <a:pt x="2983" y="3561"/>
                </a:lnTo>
                <a:lnTo>
                  <a:pt x="2964" y="3617"/>
                </a:lnTo>
                <a:lnTo>
                  <a:pt x="2927" y="3673"/>
                </a:lnTo>
                <a:lnTo>
                  <a:pt x="2871" y="3691"/>
                </a:lnTo>
                <a:lnTo>
                  <a:pt x="2834" y="3710"/>
                </a:lnTo>
                <a:lnTo>
                  <a:pt x="2386" y="3710"/>
                </a:lnTo>
                <a:lnTo>
                  <a:pt x="2330" y="3691"/>
                </a:lnTo>
                <a:lnTo>
                  <a:pt x="2274" y="3673"/>
                </a:lnTo>
                <a:lnTo>
                  <a:pt x="2237" y="3617"/>
                </a:lnTo>
                <a:lnTo>
                  <a:pt x="2237" y="3561"/>
                </a:lnTo>
                <a:lnTo>
                  <a:pt x="2237" y="3113"/>
                </a:lnTo>
                <a:lnTo>
                  <a:pt x="2237" y="3058"/>
                </a:lnTo>
                <a:lnTo>
                  <a:pt x="2274" y="3020"/>
                </a:lnTo>
                <a:lnTo>
                  <a:pt x="2330" y="2983"/>
                </a:lnTo>
                <a:lnTo>
                  <a:pt x="2386" y="2964"/>
                </a:lnTo>
                <a:close/>
                <a:moveTo>
                  <a:pt x="1342" y="4456"/>
                </a:moveTo>
                <a:lnTo>
                  <a:pt x="1398" y="4474"/>
                </a:lnTo>
                <a:lnTo>
                  <a:pt x="1454" y="4493"/>
                </a:lnTo>
                <a:lnTo>
                  <a:pt x="1473" y="4549"/>
                </a:lnTo>
                <a:lnTo>
                  <a:pt x="1491" y="4605"/>
                </a:lnTo>
                <a:lnTo>
                  <a:pt x="1491" y="5052"/>
                </a:lnTo>
                <a:lnTo>
                  <a:pt x="1473" y="5108"/>
                </a:lnTo>
                <a:lnTo>
                  <a:pt x="1454" y="5145"/>
                </a:lnTo>
                <a:lnTo>
                  <a:pt x="1398" y="5182"/>
                </a:lnTo>
                <a:lnTo>
                  <a:pt x="1342" y="5201"/>
                </a:lnTo>
                <a:lnTo>
                  <a:pt x="895" y="5201"/>
                </a:lnTo>
                <a:lnTo>
                  <a:pt x="839" y="5182"/>
                </a:lnTo>
                <a:lnTo>
                  <a:pt x="783" y="5145"/>
                </a:lnTo>
                <a:lnTo>
                  <a:pt x="764" y="5108"/>
                </a:lnTo>
                <a:lnTo>
                  <a:pt x="746" y="5052"/>
                </a:lnTo>
                <a:lnTo>
                  <a:pt x="746" y="4605"/>
                </a:lnTo>
                <a:lnTo>
                  <a:pt x="764" y="4549"/>
                </a:lnTo>
                <a:lnTo>
                  <a:pt x="783" y="4493"/>
                </a:lnTo>
                <a:lnTo>
                  <a:pt x="839" y="4474"/>
                </a:lnTo>
                <a:lnTo>
                  <a:pt x="895" y="4456"/>
                </a:lnTo>
                <a:close/>
                <a:moveTo>
                  <a:pt x="2834" y="4456"/>
                </a:moveTo>
                <a:lnTo>
                  <a:pt x="2889" y="4474"/>
                </a:lnTo>
                <a:lnTo>
                  <a:pt x="2927" y="4493"/>
                </a:lnTo>
                <a:lnTo>
                  <a:pt x="2964" y="4549"/>
                </a:lnTo>
                <a:lnTo>
                  <a:pt x="2983" y="4605"/>
                </a:lnTo>
                <a:lnTo>
                  <a:pt x="2983" y="5052"/>
                </a:lnTo>
                <a:lnTo>
                  <a:pt x="2964" y="5108"/>
                </a:lnTo>
                <a:lnTo>
                  <a:pt x="2927" y="5145"/>
                </a:lnTo>
                <a:lnTo>
                  <a:pt x="2871" y="5182"/>
                </a:lnTo>
                <a:lnTo>
                  <a:pt x="2834" y="5201"/>
                </a:lnTo>
                <a:lnTo>
                  <a:pt x="2386" y="5201"/>
                </a:lnTo>
                <a:lnTo>
                  <a:pt x="2330" y="5182"/>
                </a:lnTo>
                <a:lnTo>
                  <a:pt x="2274" y="5145"/>
                </a:lnTo>
                <a:lnTo>
                  <a:pt x="2237" y="5108"/>
                </a:lnTo>
                <a:lnTo>
                  <a:pt x="2237" y="5052"/>
                </a:lnTo>
                <a:lnTo>
                  <a:pt x="2237" y="4605"/>
                </a:lnTo>
                <a:lnTo>
                  <a:pt x="2237" y="4549"/>
                </a:lnTo>
                <a:lnTo>
                  <a:pt x="2274" y="4493"/>
                </a:lnTo>
                <a:lnTo>
                  <a:pt x="2330" y="4474"/>
                </a:lnTo>
                <a:lnTo>
                  <a:pt x="2386" y="4456"/>
                </a:lnTo>
                <a:close/>
                <a:moveTo>
                  <a:pt x="4306" y="2964"/>
                </a:moveTo>
                <a:lnTo>
                  <a:pt x="4362" y="2983"/>
                </a:lnTo>
                <a:lnTo>
                  <a:pt x="4418" y="3020"/>
                </a:lnTo>
                <a:lnTo>
                  <a:pt x="4455" y="3058"/>
                </a:lnTo>
                <a:lnTo>
                  <a:pt x="4455" y="3113"/>
                </a:lnTo>
                <a:lnTo>
                  <a:pt x="4455" y="5052"/>
                </a:lnTo>
                <a:lnTo>
                  <a:pt x="4455" y="5108"/>
                </a:lnTo>
                <a:lnTo>
                  <a:pt x="4418" y="5145"/>
                </a:lnTo>
                <a:lnTo>
                  <a:pt x="4362" y="5182"/>
                </a:lnTo>
                <a:lnTo>
                  <a:pt x="4306" y="5201"/>
                </a:lnTo>
                <a:lnTo>
                  <a:pt x="3859" y="5201"/>
                </a:lnTo>
                <a:lnTo>
                  <a:pt x="3803" y="5182"/>
                </a:lnTo>
                <a:lnTo>
                  <a:pt x="3766" y="5145"/>
                </a:lnTo>
                <a:lnTo>
                  <a:pt x="3728" y="5108"/>
                </a:lnTo>
                <a:lnTo>
                  <a:pt x="3710" y="5052"/>
                </a:lnTo>
                <a:lnTo>
                  <a:pt x="3710" y="3113"/>
                </a:lnTo>
                <a:lnTo>
                  <a:pt x="3728" y="3058"/>
                </a:lnTo>
                <a:lnTo>
                  <a:pt x="3766" y="3020"/>
                </a:lnTo>
                <a:lnTo>
                  <a:pt x="3803" y="2983"/>
                </a:lnTo>
                <a:lnTo>
                  <a:pt x="3859" y="2964"/>
                </a:lnTo>
                <a:close/>
                <a:moveTo>
                  <a:pt x="559" y="1"/>
                </a:moveTo>
                <a:lnTo>
                  <a:pt x="448" y="19"/>
                </a:lnTo>
                <a:lnTo>
                  <a:pt x="336" y="38"/>
                </a:lnTo>
                <a:lnTo>
                  <a:pt x="243" y="94"/>
                </a:lnTo>
                <a:lnTo>
                  <a:pt x="168" y="168"/>
                </a:lnTo>
                <a:lnTo>
                  <a:pt x="93" y="243"/>
                </a:lnTo>
                <a:lnTo>
                  <a:pt x="56" y="336"/>
                </a:lnTo>
                <a:lnTo>
                  <a:pt x="19" y="448"/>
                </a:lnTo>
                <a:lnTo>
                  <a:pt x="0" y="560"/>
                </a:lnTo>
                <a:lnTo>
                  <a:pt x="0" y="5388"/>
                </a:lnTo>
                <a:lnTo>
                  <a:pt x="19" y="5499"/>
                </a:lnTo>
                <a:lnTo>
                  <a:pt x="56" y="5593"/>
                </a:lnTo>
                <a:lnTo>
                  <a:pt x="93" y="5686"/>
                </a:lnTo>
                <a:lnTo>
                  <a:pt x="168" y="5779"/>
                </a:lnTo>
                <a:lnTo>
                  <a:pt x="243" y="5835"/>
                </a:lnTo>
                <a:lnTo>
                  <a:pt x="336" y="5891"/>
                </a:lnTo>
                <a:lnTo>
                  <a:pt x="448" y="5928"/>
                </a:lnTo>
                <a:lnTo>
                  <a:pt x="559" y="5947"/>
                </a:lnTo>
                <a:lnTo>
                  <a:pt x="4642" y="5947"/>
                </a:lnTo>
                <a:lnTo>
                  <a:pt x="4753" y="5928"/>
                </a:lnTo>
                <a:lnTo>
                  <a:pt x="4865" y="5891"/>
                </a:lnTo>
                <a:lnTo>
                  <a:pt x="4958" y="5835"/>
                </a:lnTo>
                <a:lnTo>
                  <a:pt x="5033" y="5779"/>
                </a:lnTo>
                <a:lnTo>
                  <a:pt x="5108" y="5686"/>
                </a:lnTo>
                <a:lnTo>
                  <a:pt x="5163" y="5593"/>
                </a:lnTo>
                <a:lnTo>
                  <a:pt x="5182" y="5499"/>
                </a:lnTo>
                <a:lnTo>
                  <a:pt x="5201" y="5388"/>
                </a:lnTo>
                <a:lnTo>
                  <a:pt x="5201" y="560"/>
                </a:lnTo>
                <a:lnTo>
                  <a:pt x="5182" y="448"/>
                </a:lnTo>
                <a:lnTo>
                  <a:pt x="5163" y="336"/>
                </a:lnTo>
                <a:lnTo>
                  <a:pt x="5108" y="243"/>
                </a:lnTo>
                <a:lnTo>
                  <a:pt x="5033" y="168"/>
                </a:lnTo>
                <a:lnTo>
                  <a:pt x="4958" y="94"/>
                </a:lnTo>
                <a:lnTo>
                  <a:pt x="4865" y="38"/>
                </a:lnTo>
                <a:lnTo>
                  <a:pt x="4753" y="19"/>
                </a:lnTo>
                <a:lnTo>
                  <a:pt x="4642" y="1"/>
                </a:lnTo>
                <a:close/>
              </a:path>
            </a:pathLst>
          </a:custGeom>
          <a:solidFill>
            <a:srgbClr val="ABE33F"/>
          </a:solidFill>
          <a:ln>
            <a:noFill/>
          </a:ln>
        </p:spPr>
        <p:txBody>
          <a:bodyPr spcFirstLastPara="1" wrap="square" lIns="121900" tIns="121900" rIns="121900" bIns="121900" anchor="ctr" anchorCtr="0">
            <a:noAutofit/>
          </a:bodyPr>
          <a:lstStyle/>
          <a:p>
            <a:endParaRPr sz="2400"/>
          </a:p>
        </p:txBody>
      </p:sp>
      <p:sp>
        <p:nvSpPr>
          <p:cNvPr id="101" name="Google Shape;139;p7">
            <a:extLst>
              <a:ext uri="{FF2B5EF4-FFF2-40B4-BE49-F238E27FC236}">
                <a16:creationId xmlns:a16="http://schemas.microsoft.com/office/drawing/2014/main" id="{4A1D8E79-6B22-4A90-8202-FDD1F9F5A715}"/>
              </a:ext>
            </a:extLst>
          </p:cNvPr>
          <p:cNvSpPr/>
          <p:nvPr/>
        </p:nvSpPr>
        <p:spPr>
          <a:xfrm>
            <a:off x="1382385" y="5019754"/>
            <a:ext cx="211305" cy="241567"/>
          </a:xfrm>
          <a:custGeom>
            <a:avLst/>
            <a:gdLst/>
            <a:ahLst/>
            <a:cxnLst/>
            <a:rect l="l" t="t" r="r" b="b"/>
            <a:pathLst>
              <a:path w="5202" h="5947" extrusionOk="0">
                <a:moveTo>
                  <a:pt x="2610" y="0"/>
                </a:moveTo>
                <a:lnTo>
                  <a:pt x="2461" y="19"/>
                </a:lnTo>
                <a:lnTo>
                  <a:pt x="2312" y="37"/>
                </a:lnTo>
                <a:lnTo>
                  <a:pt x="2163" y="75"/>
                </a:lnTo>
                <a:lnTo>
                  <a:pt x="2033" y="130"/>
                </a:lnTo>
                <a:lnTo>
                  <a:pt x="1902" y="186"/>
                </a:lnTo>
                <a:lnTo>
                  <a:pt x="1772" y="261"/>
                </a:lnTo>
                <a:lnTo>
                  <a:pt x="1660" y="336"/>
                </a:lnTo>
                <a:lnTo>
                  <a:pt x="1567" y="447"/>
                </a:lnTo>
                <a:lnTo>
                  <a:pt x="1455" y="541"/>
                </a:lnTo>
                <a:lnTo>
                  <a:pt x="1380" y="652"/>
                </a:lnTo>
                <a:lnTo>
                  <a:pt x="1306" y="783"/>
                </a:lnTo>
                <a:lnTo>
                  <a:pt x="1231" y="913"/>
                </a:lnTo>
                <a:lnTo>
                  <a:pt x="1194" y="1044"/>
                </a:lnTo>
                <a:lnTo>
                  <a:pt x="1156" y="1193"/>
                </a:lnTo>
                <a:lnTo>
                  <a:pt x="1138" y="1342"/>
                </a:lnTo>
                <a:lnTo>
                  <a:pt x="1119" y="1491"/>
                </a:lnTo>
                <a:lnTo>
                  <a:pt x="1138" y="1640"/>
                </a:lnTo>
                <a:lnTo>
                  <a:pt x="1156" y="1789"/>
                </a:lnTo>
                <a:lnTo>
                  <a:pt x="1194" y="1939"/>
                </a:lnTo>
                <a:lnTo>
                  <a:pt x="1231" y="2069"/>
                </a:lnTo>
                <a:lnTo>
                  <a:pt x="1306" y="2200"/>
                </a:lnTo>
                <a:lnTo>
                  <a:pt x="1380" y="2311"/>
                </a:lnTo>
                <a:lnTo>
                  <a:pt x="1455" y="2442"/>
                </a:lnTo>
                <a:lnTo>
                  <a:pt x="1567" y="2535"/>
                </a:lnTo>
                <a:lnTo>
                  <a:pt x="1660" y="2628"/>
                </a:lnTo>
                <a:lnTo>
                  <a:pt x="1772" y="2721"/>
                </a:lnTo>
                <a:lnTo>
                  <a:pt x="1902" y="2796"/>
                </a:lnTo>
                <a:lnTo>
                  <a:pt x="2033" y="2852"/>
                </a:lnTo>
                <a:lnTo>
                  <a:pt x="2163" y="2908"/>
                </a:lnTo>
                <a:lnTo>
                  <a:pt x="2312" y="2945"/>
                </a:lnTo>
                <a:lnTo>
                  <a:pt x="2461" y="2964"/>
                </a:lnTo>
                <a:lnTo>
                  <a:pt x="2610" y="2982"/>
                </a:lnTo>
                <a:lnTo>
                  <a:pt x="2760" y="2964"/>
                </a:lnTo>
                <a:lnTo>
                  <a:pt x="2909" y="2945"/>
                </a:lnTo>
                <a:lnTo>
                  <a:pt x="3058" y="2908"/>
                </a:lnTo>
                <a:lnTo>
                  <a:pt x="3188" y="2852"/>
                </a:lnTo>
                <a:lnTo>
                  <a:pt x="3319" y="2796"/>
                </a:lnTo>
                <a:lnTo>
                  <a:pt x="3431" y="2721"/>
                </a:lnTo>
                <a:lnTo>
                  <a:pt x="3561" y="2628"/>
                </a:lnTo>
                <a:lnTo>
                  <a:pt x="3654" y="2535"/>
                </a:lnTo>
                <a:lnTo>
                  <a:pt x="3747" y="2442"/>
                </a:lnTo>
                <a:lnTo>
                  <a:pt x="3841" y="2311"/>
                </a:lnTo>
                <a:lnTo>
                  <a:pt x="3915" y="2200"/>
                </a:lnTo>
                <a:lnTo>
                  <a:pt x="3971" y="2069"/>
                </a:lnTo>
                <a:lnTo>
                  <a:pt x="4027" y="1939"/>
                </a:lnTo>
                <a:lnTo>
                  <a:pt x="4064" y="1789"/>
                </a:lnTo>
                <a:lnTo>
                  <a:pt x="4083" y="1640"/>
                </a:lnTo>
                <a:lnTo>
                  <a:pt x="4102" y="1491"/>
                </a:lnTo>
                <a:lnTo>
                  <a:pt x="4083" y="1342"/>
                </a:lnTo>
                <a:lnTo>
                  <a:pt x="4064" y="1193"/>
                </a:lnTo>
                <a:lnTo>
                  <a:pt x="4027" y="1044"/>
                </a:lnTo>
                <a:lnTo>
                  <a:pt x="3971" y="913"/>
                </a:lnTo>
                <a:lnTo>
                  <a:pt x="3915" y="783"/>
                </a:lnTo>
                <a:lnTo>
                  <a:pt x="3841" y="652"/>
                </a:lnTo>
                <a:lnTo>
                  <a:pt x="3747" y="541"/>
                </a:lnTo>
                <a:lnTo>
                  <a:pt x="3654" y="447"/>
                </a:lnTo>
                <a:lnTo>
                  <a:pt x="3561" y="336"/>
                </a:lnTo>
                <a:lnTo>
                  <a:pt x="3431" y="261"/>
                </a:lnTo>
                <a:lnTo>
                  <a:pt x="3319" y="186"/>
                </a:lnTo>
                <a:lnTo>
                  <a:pt x="3188" y="130"/>
                </a:lnTo>
                <a:lnTo>
                  <a:pt x="3058" y="75"/>
                </a:lnTo>
                <a:lnTo>
                  <a:pt x="2909" y="37"/>
                </a:lnTo>
                <a:lnTo>
                  <a:pt x="2760" y="19"/>
                </a:lnTo>
                <a:lnTo>
                  <a:pt x="2610" y="0"/>
                </a:lnTo>
                <a:close/>
                <a:moveTo>
                  <a:pt x="2051" y="3337"/>
                </a:moveTo>
                <a:lnTo>
                  <a:pt x="2424" y="3989"/>
                </a:lnTo>
                <a:lnTo>
                  <a:pt x="2051" y="5573"/>
                </a:lnTo>
                <a:lnTo>
                  <a:pt x="1492" y="3355"/>
                </a:lnTo>
                <a:lnTo>
                  <a:pt x="1343" y="3355"/>
                </a:lnTo>
                <a:lnTo>
                  <a:pt x="1194" y="3392"/>
                </a:lnTo>
                <a:lnTo>
                  <a:pt x="1045" y="3430"/>
                </a:lnTo>
                <a:lnTo>
                  <a:pt x="914" y="3486"/>
                </a:lnTo>
                <a:lnTo>
                  <a:pt x="784" y="3560"/>
                </a:lnTo>
                <a:lnTo>
                  <a:pt x="672" y="3635"/>
                </a:lnTo>
                <a:lnTo>
                  <a:pt x="541" y="3728"/>
                </a:lnTo>
                <a:lnTo>
                  <a:pt x="448" y="3821"/>
                </a:lnTo>
                <a:lnTo>
                  <a:pt x="355" y="3933"/>
                </a:lnTo>
                <a:lnTo>
                  <a:pt x="262" y="4045"/>
                </a:lnTo>
                <a:lnTo>
                  <a:pt x="187" y="4175"/>
                </a:lnTo>
                <a:lnTo>
                  <a:pt x="131" y="4306"/>
                </a:lnTo>
                <a:lnTo>
                  <a:pt x="75" y="4455"/>
                </a:lnTo>
                <a:lnTo>
                  <a:pt x="38" y="4604"/>
                </a:lnTo>
                <a:lnTo>
                  <a:pt x="19" y="4753"/>
                </a:lnTo>
                <a:lnTo>
                  <a:pt x="1" y="4902"/>
                </a:lnTo>
                <a:lnTo>
                  <a:pt x="1" y="5387"/>
                </a:lnTo>
                <a:lnTo>
                  <a:pt x="19" y="5499"/>
                </a:lnTo>
                <a:lnTo>
                  <a:pt x="57" y="5592"/>
                </a:lnTo>
                <a:lnTo>
                  <a:pt x="113" y="5685"/>
                </a:lnTo>
                <a:lnTo>
                  <a:pt x="169" y="5778"/>
                </a:lnTo>
                <a:lnTo>
                  <a:pt x="262" y="5853"/>
                </a:lnTo>
                <a:lnTo>
                  <a:pt x="355" y="5890"/>
                </a:lnTo>
                <a:lnTo>
                  <a:pt x="448" y="5927"/>
                </a:lnTo>
                <a:lnTo>
                  <a:pt x="560" y="5946"/>
                </a:lnTo>
                <a:lnTo>
                  <a:pt x="4642" y="5946"/>
                </a:lnTo>
                <a:lnTo>
                  <a:pt x="4754" y="5927"/>
                </a:lnTo>
                <a:lnTo>
                  <a:pt x="4866" y="5890"/>
                </a:lnTo>
                <a:lnTo>
                  <a:pt x="4959" y="5853"/>
                </a:lnTo>
                <a:lnTo>
                  <a:pt x="5052" y="5778"/>
                </a:lnTo>
                <a:lnTo>
                  <a:pt x="5108" y="5685"/>
                </a:lnTo>
                <a:lnTo>
                  <a:pt x="5164" y="5592"/>
                </a:lnTo>
                <a:lnTo>
                  <a:pt x="5201" y="5499"/>
                </a:lnTo>
                <a:lnTo>
                  <a:pt x="5201" y="5387"/>
                </a:lnTo>
                <a:lnTo>
                  <a:pt x="5201" y="4902"/>
                </a:lnTo>
                <a:lnTo>
                  <a:pt x="5201" y="4753"/>
                </a:lnTo>
                <a:lnTo>
                  <a:pt x="5183" y="4604"/>
                </a:lnTo>
                <a:lnTo>
                  <a:pt x="5145" y="4455"/>
                </a:lnTo>
                <a:lnTo>
                  <a:pt x="5089" y="4306"/>
                </a:lnTo>
                <a:lnTo>
                  <a:pt x="5034" y="4175"/>
                </a:lnTo>
                <a:lnTo>
                  <a:pt x="4959" y="4045"/>
                </a:lnTo>
                <a:lnTo>
                  <a:pt x="4866" y="3933"/>
                </a:lnTo>
                <a:lnTo>
                  <a:pt x="4773" y="3821"/>
                </a:lnTo>
                <a:lnTo>
                  <a:pt x="4661" y="3728"/>
                </a:lnTo>
                <a:lnTo>
                  <a:pt x="4549" y="3635"/>
                </a:lnTo>
                <a:lnTo>
                  <a:pt x="4437" y="3560"/>
                </a:lnTo>
                <a:lnTo>
                  <a:pt x="4307" y="3486"/>
                </a:lnTo>
                <a:lnTo>
                  <a:pt x="4158" y="3430"/>
                </a:lnTo>
                <a:lnTo>
                  <a:pt x="4027" y="3392"/>
                </a:lnTo>
                <a:lnTo>
                  <a:pt x="3878" y="3355"/>
                </a:lnTo>
                <a:lnTo>
                  <a:pt x="3710" y="3355"/>
                </a:lnTo>
                <a:lnTo>
                  <a:pt x="3170" y="5573"/>
                </a:lnTo>
                <a:lnTo>
                  <a:pt x="2797" y="3989"/>
                </a:lnTo>
                <a:lnTo>
                  <a:pt x="3170" y="3337"/>
                </a:lnTo>
                <a:close/>
              </a:path>
            </a:pathLst>
          </a:custGeom>
          <a:solidFill>
            <a:srgbClr val="ABE33F"/>
          </a:solidFill>
          <a:ln>
            <a:noFill/>
          </a:ln>
        </p:spPr>
        <p:txBody>
          <a:bodyPr spcFirstLastPara="1" wrap="square" lIns="121900" tIns="121900" rIns="121900" bIns="121900" anchor="ctr" anchorCtr="0">
            <a:noAutofit/>
          </a:bodyPr>
          <a:lstStyle/>
          <a:p>
            <a:endParaRPr sz="2400"/>
          </a:p>
        </p:txBody>
      </p:sp>
      <p:sp>
        <p:nvSpPr>
          <p:cNvPr id="102" name="Google Shape;136;p7">
            <a:extLst>
              <a:ext uri="{FF2B5EF4-FFF2-40B4-BE49-F238E27FC236}">
                <a16:creationId xmlns:a16="http://schemas.microsoft.com/office/drawing/2014/main" id="{E24FDF4E-EF49-475A-9B31-C8271A796C69}"/>
              </a:ext>
            </a:extLst>
          </p:cNvPr>
          <p:cNvSpPr/>
          <p:nvPr/>
        </p:nvSpPr>
        <p:spPr>
          <a:xfrm>
            <a:off x="3600992" y="5050681"/>
            <a:ext cx="301360" cy="211264"/>
          </a:xfrm>
          <a:custGeom>
            <a:avLst/>
            <a:gdLst/>
            <a:ahLst/>
            <a:cxnLst/>
            <a:rect l="l" t="t" r="r" b="b"/>
            <a:pathLst>
              <a:path w="7419" h="5201" extrusionOk="0">
                <a:moveTo>
                  <a:pt x="2218" y="0"/>
                </a:moveTo>
                <a:lnTo>
                  <a:pt x="2088" y="19"/>
                </a:lnTo>
                <a:lnTo>
                  <a:pt x="1957" y="37"/>
                </a:lnTo>
                <a:lnTo>
                  <a:pt x="1845" y="56"/>
                </a:lnTo>
                <a:lnTo>
                  <a:pt x="1715" y="112"/>
                </a:lnTo>
                <a:lnTo>
                  <a:pt x="1603" y="168"/>
                </a:lnTo>
                <a:lnTo>
                  <a:pt x="1491" y="224"/>
                </a:lnTo>
                <a:lnTo>
                  <a:pt x="1398" y="298"/>
                </a:lnTo>
                <a:lnTo>
                  <a:pt x="1305" y="391"/>
                </a:lnTo>
                <a:lnTo>
                  <a:pt x="1230" y="485"/>
                </a:lnTo>
                <a:lnTo>
                  <a:pt x="1156" y="578"/>
                </a:lnTo>
                <a:lnTo>
                  <a:pt x="1081" y="690"/>
                </a:lnTo>
                <a:lnTo>
                  <a:pt x="1025" y="802"/>
                </a:lnTo>
                <a:lnTo>
                  <a:pt x="988" y="913"/>
                </a:lnTo>
                <a:lnTo>
                  <a:pt x="951" y="1044"/>
                </a:lnTo>
                <a:lnTo>
                  <a:pt x="932" y="1174"/>
                </a:lnTo>
                <a:lnTo>
                  <a:pt x="932" y="1305"/>
                </a:lnTo>
                <a:lnTo>
                  <a:pt x="932" y="1435"/>
                </a:lnTo>
                <a:lnTo>
                  <a:pt x="951" y="1566"/>
                </a:lnTo>
                <a:lnTo>
                  <a:pt x="988" y="1696"/>
                </a:lnTo>
                <a:lnTo>
                  <a:pt x="1025" y="1808"/>
                </a:lnTo>
                <a:lnTo>
                  <a:pt x="1081" y="1920"/>
                </a:lnTo>
                <a:lnTo>
                  <a:pt x="1156" y="2032"/>
                </a:lnTo>
                <a:lnTo>
                  <a:pt x="1230" y="2125"/>
                </a:lnTo>
                <a:lnTo>
                  <a:pt x="1305" y="2218"/>
                </a:lnTo>
                <a:lnTo>
                  <a:pt x="1398" y="2311"/>
                </a:lnTo>
                <a:lnTo>
                  <a:pt x="1491" y="2386"/>
                </a:lnTo>
                <a:lnTo>
                  <a:pt x="1603" y="2442"/>
                </a:lnTo>
                <a:lnTo>
                  <a:pt x="1715" y="2498"/>
                </a:lnTo>
                <a:lnTo>
                  <a:pt x="1845" y="2554"/>
                </a:lnTo>
                <a:lnTo>
                  <a:pt x="1957" y="2572"/>
                </a:lnTo>
                <a:lnTo>
                  <a:pt x="2088" y="2591"/>
                </a:lnTo>
                <a:lnTo>
                  <a:pt x="2218" y="2610"/>
                </a:lnTo>
                <a:lnTo>
                  <a:pt x="2349" y="2591"/>
                </a:lnTo>
                <a:lnTo>
                  <a:pt x="2479" y="2572"/>
                </a:lnTo>
                <a:lnTo>
                  <a:pt x="2610" y="2554"/>
                </a:lnTo>
                <a:lnTo>
                  <a:pt x="2721" y="2498"/>
                </a:lnTo>
                <a:lnTo>
                  <a:pt x="2852" y="2442"/>
                </a:lnTo>
                <a:lnTo>
                  <a:pt x="2945" y="2386"/>
                </a:lnTo>
                <a:lnTo>
                  <a:pt x="3057" y="2311"/>
                </a:lnTo>
                <a:lnTo>
                  <a:pt x="3150" y="2218"/>
                </a:lnTo>
                <a:lnTo>
                  <a:pt x="3225" y="2125"/>
                </a:lnTo>
                <a:lnTo>
                  <a:pt x="3299" y="2032"/>
                </a:lnTo>
                <a:lnTo>
                  <a:pt x="3374" y="1920"/>
                </a:lnTo>
                <a:lnTo>
                  <a:pt x="3430" y="1808"/>
                </a:lnTo>
                <a:lnTo>
                  <a:pt x="3467" y="1696"/>
                </a:lnTo>
                <a:lnTo>
                  <a:pt x="3504" y="1566"/>
                </a:lnTo>
                <a:lnTo>
                  <a:pt x="3523" y="1435"/>
                </a:lnTo>
                <a:lnTo>
                  <a:pt x="3523" y="1305"/>
                </a:lnTo>
                <a:lnTo>
                  <a:pt x="3523" y="1174"/>
                </a:lnTo>
                <a:lnTo>
                  <a:pt x="3504" y="1044"/>
                </a:lnTo>
                <a:lnTo>
                  <a:pt x="3467" y="913"/>
                </a:lnTo>
                <a:lnTo>
                  <a:pt x="3430" y="802"/>
                </a:lnTo>
                <a:lnTo>
                  <a:pt x="3374" y="690"/>
                </a:lnTo>
                <a:lnTo>
                  <a:pt x="3299" y="578"/>
                </a:lnTo>
                <a:lnTo>
                  <a:pt x="3225" y="485"/>
                </a:lnTo>
                <a:lnTo>
                  <a:pt x="3150" y="391"/>
                </a:lnTo>
                <a:lnTo>
                  <a:pt x="3057" y="298"/>
                </a:lnTo>
                <a:lnTo>
                  <a:pt x="2945" y="224"/>
                </a:lnTo>
                <a:lnTo>
                  <a:pt x="2852" y="168"/>
                </a:lnTo>
                <a:lnTo>
                  <a:pt x="2721" y="112"/>
                </a:lnTo>
                <a:lnTo>
                  <a:pt x="2610" y="56"/>
                </a:lnTo>
                <a:lnTo>
                  <a:pt x="2479" y="37"/>
                </a:lnTo>
                <a:lnTo>
                  <a:pt x="2349" y="19"/>
                </a:lnTo>
                <a:lnTo>
                  <a:pt x="2218" y="0"/>
                </a:lnTo>
                <a:close/>
                <a:moveTo>
                  <a:pt x="5443" y="373"/>
                </a:moveTo>
                <a:lnTo>
                  <a:pt x="5350" y="391"/>
                </a:lnTo>
                <a:lnTo>
                  <a:pt x="5126" y="466"/>
                </a:lnTo>
                <a:lnTo>
                  <a:pt x="4940" y="559"/>
                </a:lnTo>
                <a:lnTo>
                  <a:pt x="4772" y="708"/>
                </a:lnTo>
                <a:lnTo>
                  <a:pt x="4641" y="876"/>
                </a:lnTo>
                <a:lnTo>
                  <a:pt x="4548" y="1062"/>
                </a:lnTo>
                <a:lnTo>
                  <a:pt x="4474" y="1268"/>
                </a:lnTo>
                <a:lnTo>
                  <a:pt x="4455" y="1379"/>
                </a:lnTo>
                <a:lnTo>
                  <a:pt x="4455" y="1491"/>
                </a:lnTo>
                <a:lnTo>
                  <a:pt x="4455" y="1603"/>
                </a:lnTo>
                <a:lnTo>
                  <a:pt x="4474" y="1715"/>
                </a:lnTo>
                <a:lnTo>
                  <a:pt x="4548" y="1920"/>
                </a:lnTo>
                <a:lnTo>
                  <a:pt x="4641" y="2106"/>
                </a:lnTo>
                <a:lnTo>
                  <a:pt x="4772" y="2274"/>
                </a:lnTo>
                <a:lnTo>
                  <a:pt x="4940" y="2405"/>
                </a:lnTo>
                <a:lnTo>
                  <a:pt x="5126" y="2516"/>
                </a:lnTo>
                <a:lnTo>
                  <a:pt x="5350" y="2572"/>
                </a:lnTo>
                <a:lnTo>
                  <a:pt x="5443" y="2591"/>
                </a:lnTo>
                <a:lnTo>
                  <a:pt x="5573" y="2610"/>
                </a:lnTo>
                <a:lnTo>
                  <a:pt x="5685" y="2591"/>
                </a:lnTo>
                <a:lnTo>
                  <a:pt x="5797" y="2572"/>
                </a:lnTo>
                <a:lnTo>
                  <a:pt x="6002" y="2516"/>
                </a:lnTo>
                <a:lnTo>
                  <a:pt x="6188" y="2405"/>
                </a:lnTo>
                <a:lnTo>
                  <a:pt x="6356" y="2274"/>
                </a:lnTo>
                <a:lnTo>
                  <a:pt x="6487" y="2106"/>
                </a:lnTo>
                <a:lnTo>
                  <a:pt x="6599" y="1920"/>
                </a:lnTo>
                <a:lnTo>
                  <a:pt x="6654" y="1715"/>
                </a:lnTo>
                <a:lnTo>
                  <a:pt x="6673" y="1603"/>
                </a:lnTo>
                <a:lnTo>
                  <a:pt x="6673" y="1491"/>
                </a:lnTo>
                <a:lnTo>
                  <a:pt x="6673" y="1379"/>
                </a:lnTo>
                <a:lnTo>
                  <a:pt x="6654" y="1268"/>
                </a:lnTo>
                <a:lnTo>
                  <a:pt x="6599" y="1062"/>
                </a:lnTo>
                <a:lnTo>
                  <a:pt x="6487" y="876"/>
                </a:lnTo>
                <a:lnTo>
                  <a:pt x="6356" y="708"/>
                </a:lnTo>
                <a:lnTo>
                  <a:pt x="6188" y="559"/>
                </a:lnTo>
                <a:lnTo>
                  <a:pt x="6002" y="466"/>
                </a:lnTo>
                <a:lnTo>
                  <a:pt x="5797" y="391"/>
                </a:lnTo>
                <a:lnTo>
                  <a:pt x="5685" y="373"/>
                </a:lnTo>
                <a:close/>
                <a:moveTo>
                  <a:pt x="5014" y="2964"/>
                </a:moveTo>
                <a:lnTo>
                  <a:pt x="4828" y="2982"/>
                </a:lnTo>
                <a:lnTo>
                  <a:pt x="4660" y="3020"/>
                </a:lnTo>
                <a:lnTo>
                  <a:pt x="4511" y="3076"/>
                </a:lnTo>
                <a:lnTo>
                  <a:pt x="4362" y="3150"/>
                </a:lnTo>
                <a:lnTo>
                  <a:pt x="4455" y="3262"/>
                </a:lnTo>
                <a:lnTo>
                  <a:pt x="4548" y="3392"/>
                </a:lnTo>
                <a:lnTo>
                  <a:pt x="4641" y="3523"/>
                </a:lnTo>
                <a:lnTo>
                  <a:pt x="4697" y="3672"/>
                </a:lnTo>
                <a:lnTo>
                  <a:pt x="4753" y="3821"/>
                </a:lnTo>
                <a:lnTo>
                  <a:pt x="4790" y="3970"/>
                </a:lnTo>
                <a:lnTo>
                  <a:pt x="4809" y="4138"/>
                </a:lnTo>
                <a:lnTo>
                  <a:pt x="4828" y="4306"/>
                </a:lnTo>
                <a:lnTo>
                  <a:pt x="4828" y="4753"/>
                </a:lnTo>
                <a:lnTo>
                  <a:pt x="4809" y="4828"/>
                </a:lnTo>
                <a:lnTo>
                  <a:pt x="6859" y="4828"/>
                </a:lnTo>
                <a:lnTo>
                  <a:pt x="6971" y="4809"/>
                </a:lnTo>
                <a:lnTo>
                  <a:pt x="7083" y="4790"/>
                </a:lnTo>
                <a:lnTo>
                  <a:pt x="7176" y="4735"/>
                </a:lnTo>
                <a:lnTo>
                  <a:pt x="7251" y="4660"/>
                </a:lnTo>
                <a:lnTo>
                  <a:pt x="7325" y="4585"/>
                </a:lnTo>
                <a:lnTo>
                  <a:pt x="7381" y="4492"/>
                </a:lnTo>
                <a:lnTo>
                  <a:pt x="7419" y="4380"/>
                </a:lnTo>
                <a:lnTo>
                  <a:pt x="7419" y="4269"/>
                </a:lnTo>
                <a:lnTo>
                  <a:pt x="7419" y="4138"/>
                </a:lnTo>
                <a:lnTo>
                  <a:pt x="7400" y="4008"/>
                </a:lnTo>
                <a:lnTo>
                  <a:pt x="7363" y="3896"/>
                </a:lnTo>
                <a:lnTo>
                  <a:pt x="7325" y="3765"/>
                </a:lnTo>
                <a:lnTo>
                  <a:pt x="7270" y="3653"/>
                </a:lnTo>
                <a:lnTo>
                  <a:pt x="7195" y="3542"/>
                </a:lnTo>
                <a:lnTo>
                  <a:pt x="7120" y="3448"/>
                </a:lnTo>
                <a:lnTo>
                  <a:pt x="7046" y="3355"/>
                </a:lnTo>
                <a:lnTo>
                  <a:pt x="6953" y="3262"/>
                </a:lnTo>
                <a:lnTo>
                  <a:pt x="6859" y="3187"/>
                </a:lnTo>
                <a:lnTo>
                  <a:pt x="6748" y="3132"/>
                </a:lnTo>
                <a:lnTo>
                  <a:pt x="6636" y="3076"/>
                </a:lnTo>
                <a:lnTo>
                  <a:pt x="6505" y="3020"/>
                </a:lnTo>
                <a:lnTo>
                  <a:pt x="6393" y="3001"/>
                </a:lnTo>
                <a:lnTo>
                  <a:pt x="6263" y="2982"/>
                </a:lnTo>
                <a:lnTo>
                  <a:pt x="6114" y="2964"/>
                </a:lnTo>
                <a:lnTo>
                  <a:pt x="6077" y="2964"/>
                </a:lnTo>
                <a:lnTo>
                  <a:pt x="5834" y="3038"/>
                </a:lnTo>
                <a:lnTo>
                  <a:pt x="5704" y="3057"/>
                </a:lnTo>
                <a:lnTo>
                  <a:pt x="5424" y="3057"/>
                </a:lnTo>
                <a:lnTo>
                  <a:pt x="5294" y="3038"/>
                </a:lnTo>
                <a:lnTo>
                  <a:pt x="5051" y="2964"/>
                </a:lnTo>
                <a:close/>
                <a:moveTo>
                  <a:pt x="1342" y="2964"/>
                </a:moveTo>
                <a:lnTo>
                  <a:pt x="1193" y="2982"/>
                </a:lnTo>
                <a:lnTo>
                  <a:pt x="1062" y="3001"/>
                </a:lnTo>
                <a:lnTo>
                  <a:pt x="932" y="3038"/>
                </a:lnTo>
                <a:lnTo>
                  <a:pt x="820" y="3076"/>
                </a:lnTo>
                <a:lnTo>
                  <a:pt x="690" y="3132"/>
                </a:lnTo>
                <a:lnTo>
                  <a:pt x="578" y="3206"/>
                </a:lnTo>
                <a:lnTo>
                  <a:pt x="485" y="3281"/>
                </a:lnTo>
                <a:lnTo>
                  <a:pt x="391" y="3355"/>
                </a:lnTo>
                <a:lnTo>
                  <a:pt x="298" y="3448"/>
                </a:lnTo>
                <a:lnTo>
                  <a:pt x="224" y="3560"/>
                </a:lnTo>
                <a:lnTo>
                  <a:pt x="149" y="3672"/>
                </a:lnTo>
                <a:lnTo>
                  <a:pt x="93" y="3784"/>
                </a:lnTo>
                <a:lnTo>
                  <a:pt x="56" y="3914"/>
                </a:lnTo>
                <a:lnTo>
                  <a:pt x="19" y="4045"/>
                </a:lnTo>
                <a:lnTo>
                  <a:pt x="0" y="4175"/>
                </a:lnTo>
                <a:lnTo>
                  <a:pt x="0" y="4306"/>
                </a:lnTo>
                <a:lnTo>
                  <a:pt x="0" y="4641"/>
                </a:lnTo>
                <a:lnTo>
                  <a:pt x="0" y="4753"/>
                </a:lnTo>
                <a:lnTo>
                  <a:pt x="37" y="4865"/>
                </a:lnTo>
                <a:lnTo>
                  <a:pt x="93" y="4958"/>
                </a:lnTo>
                <a:lnTo>
                  <a:pt x="168" y="5033"/>
                </a:lnTo>
                <a:lnTo>
                  <a:pt x="242" y="5107"/>
                </a:lnTo>
                <a:lnTo>
                  <a:pt x="336" y="5145"/>
                </a:lnTo>
                <a:lnTo>
                  <a:pt x="447" y="5182"/>
                </a:lnTo>
                <a:lnTo>
                  <a:pt x="559" y="5201"/>
                </a:lnTo>
                <a:lnTo>
                  <a:pt x="3896" y="5201"/>
                </a:lnTo>
                <a:lnTo>
                  <a:pt x="4008" y="5182"/>
                </a:lnTo>
                <a:lnTo>
                  <a:pt x="4119" y="5145"/>
                </a:lnTo>
                <a:lnTo>
                  <a:pt x="4213" y="5107"/>
                </a:lnTo>
                <a:lnTo>
                  <a:pt x="4287" y="5033"/>
                </a:lnTo>
                <a:lnTo>
                  <a:pt x="4362" y="4958"/>
                </a:lnTo>
                <a:lnTo>
                  <a:pt x="4399" y="4865"/>
                </a:lnTo>
                <a:lnTo>
                  <a:pt x="4436" y="4753"/>
                </a:lnTo>
                <a:lnTo>
                  <a:pt x="4455" y="4641"/>
                </a:lnTo>
                <a:lnTo>
                  <a:pt x="4455" y="4306"/>
                </a:lnTo>
                <a:lnTo>
                  <a:pt x="4436" y="4175"/>
                </a:lnTo>
                <a:lnTo>
                  <a:pt x="4418" y="4045"/>
                </a:lnTo>
                <a:lnTo>
                  <a:pt x="4399" y="3914"/>
                </a:lnTo>
                <a:lnTo>
                  <a:pt x="4343" y="3784"/>
                </a:lnTo>
                <a:lnTo>
                  <a:pt x="4287" y="3672"/>
                </a:lnTo>
                <a:lnTo>
                  <a:pt x="4231" y="3560"/>
                </a:lnTo>
                <a:lnTo>
                  <a:pt x="4138" y="3448"/>
                </a:lnTo>
                <a:lnTo>
                  <a:pt x="4063" y="3355"/>
                </a:lnTo>
                <a:lnTo>
                  <a:pt x="3970" y="3281"/>
                </a:lnTo>
                <a:lnTo>
                  <a:pt x="3858" y="3206"/>
                </a:lnTo>
                <a:lnTo>
                  <a:pt x="3747" y="3132"/>
                </a:lnTo>
                <a:lnTo>
                  <a:pt x="3635" y="3076"/>
                </a:lnTo>
                <a:lnTo>
                  <a:pt x="3504" y="3038"/>
                </a:lnTo>
                <a:lnTo>
                  <a:pt x="3392" y="3001"/>
                </a:lnTo>
                <a:lnTo>
                  <a:pt x="3243" y="2982"/>
                </a:lnTo>
                <a:lnTo>
                  <a:pt x="3113" y="2964"/>
                </a:lnTo>
                <a:lnTo>
                  <a:pt x="3020" y="2964"/>
                </a:lnTo>
                <a:lnTo>
                  <a:pt x="2833" y="3057"/>
                </a:lnTo>
                <a:lnTo>
                  <a:pt x="2647" y="3113"/>
                </a:lnTo>
                <a:lnTo>
                  <a:pt x="2442" y="3150"/>
                </a:lnTo>
                <a:lnTo>
                  <a:pt x="2013" y="3150"/>
                </a:lnTo>
                <a:lnTo>
                  <a:pt x="1808" y="3113"/>
                </a:lnTo>
                <a:lnTo>
                  <a:pt x="1622" y="3057"/>
                </a:lnTo>
                <a:lnTo>
                  <a:pt x="1435" y="2964"/>
                </a:lnTo>
                <a:close/>
              </a:path>
            </a:pathLst>
          </a:custGeom>
          <a:solidFill>
            <a:srgbClr val="ABE33F"/>
          </a:solidFill>
          <a:ln>
            <a:noFill/>
          </a:ln>
        </p:spPr>
        <p:txBody>
          <a:bodyPr spcFirstLastPara="1" wrap="square" lIns="121900" tIns="121900" rIns="121900" bIns="121900" anchor="ctr" anchorCtr="0">
            <a:noAutofit/>
          </a:bodyPr>
          <a:lstStyle/>
          <a:p>
            <a:endParaRPr sz="2400" dirty="0"/>
          </a:p>
        </p:txBody>
      </p:sp>
      <p:sp>
        <p:nvSpPr>
          <p:cNvPr id="104" name="Google Shape;129;p7">
            <a:extLst>
              <a:ext uri="{FF2B5EF4-FFF2-40B4-BE49-F238E27FC236}">
                <a16:creationId xmlns:a16="http://schemas.microsoft.com/office/drawing/2014/main" id="{6C418E11-6973-4555-A0B3-8A0F259C7BFE}"/>
              </a:ext>
            </a:extLst>
          </p:cNvPr>
          <p:cNvSpPr/>
          <p:nvPr/>
        </p:nvSpPr>
        <p:spPr>
          <a:xfrm>
            <a:off x="8079102" y="5046880"/>
            <a:ext cx="240796" cy="241567"/>
          </a:xfrm>
          <a:custGeom>
            <a:avLst/>
            <a:gdLst/>
            <a:ahLst/>
            <a:cxnLst/>
            <a:rect l="l" t="t" r="r" b="b"/>
            <a:pathLst>
              <a:path w="5928" h="5947" extrusionOk="0">
                <a:moveTo>
                  <a:pt x="4250" y="19"/>
                </a:moveTo>
                <a:lnTo>
                  <a:pt x="4045" y="37"/>
                </a:lnTo>
                <a:lnTo>
                  <a:pt x="3821" y="75"/>
                </a:lnTo>
                <a:lnTo>
                  <a:pt x="3635" y="131"/>
                </a:lnTo>
                <a:lnTo>
                  <a:pt x="3430" y="224"/>
                </a:lnTo>
                <a:lnTo>
                  <a:pt x="3243" y="354"/>
                </a:lnTo>
                <a:lnTo>
                  <a:pt x="3076" y="503"/>
                </a:lnTo>
                <a:lnTo>
                  <a:pt x="2964" y="634"/>
                </a:lnTo>
                <a:lnTo>
                  <a:pt x="2871" y="764"/>
                </a:lnTo>
                <a:lnTo>
                  <a:pt x="2777" y="913"/>
                </a:lnTo>
                <a:lnTo>
                  <a:pt x="2721" y="1063"/>
                </a:lnTo>
                <a:lnTo>
                  <a:pt x="2666" y="1212"/>
                </a:lnTo>
                <a:lnTo>
                  <a:pt x="2628" y="1379"/>
                </a:lnTo>
                <a:lnTo>
                  <a:pt x="2610" y="1547"/>
                </a:lnTo>
                <a:lnTo>
                  <a:pt x="2610" y="1696"/>
                </a:lnTo>
                <a:lnTo>
                  <a:pt x="3560" y="2647"/>
                </a:lnTo>
                <a:lnTo>
                  <a:pt x="3691" y="2628"/>
                </a:lnTo>
                <a:lnTo>
                  <a:pt x="3970" y="2628"/>
                </a:lnTo>
                <a:lnTo>
                  <a:pt x="4082" y="2647"/>
                </a:lnTo>
                <a:lnTo>
                  <a:pt x="4194" y="2666"/>
                </a:lnTo>
                <a:lnTo>
                  <a:pt x="4306" y="2722"/>
                </a:lnTo>
                <a:lnTo>
                  <a:pt x="4418" y="2759"/>
                </a:lnTo>
                <a:lnTo>
                  <a:pt x="4529" y="2833"/>
                </a:lnTo>
                <a:lnTo>
                  <a:pt x="4623" y="2908"/>
                </a:lnTo>
                <a:lnTo>
                  <a:pt x="4716" y="2983"/>
                </a:lnTo>
                <a:lnTo>
                  <a:pt x="4940" y="3206"/>
                </a:lnTo>
                <a:lnTo>
                  <a:pt x="5070" y="3132"/>
                </a:lnTo>
                <a:lnTo>
                  <a:pt x="5201" y="3057"/>
                </a:lnTo>
                <a:lnTo>
                  <a:pt x="5331" y="2964"/>
                </a:lnTo>
                <a:lnTo>
                  <a:pt x="5443" y="2871"/>
                </a:lnTo>
                <a:lnTo>
                  <a:pt x="5592" y="2703"/>
                </a:lnTo>
                <a:lnTo>
                  <a:pt x="5722" y="2517"/>
                </a:lnTo>
                <a:lnTo>
                  <a:pt x="5816" y="2311"/>
                </a:lnTo>
                <a:lnTo>
                  <a:pt x="5872" y="2125"/>
                </a:lnTo>
                <a:lnTo>
                  <a:pt x="5927" y="1901"/>
                </a:lnTo>
                <a:lnTo>
                  <a:pt x="5927" y="1696"/>
                </a:lnTo>
                <a:lnTo>
                  <a:pt x="5927" y="1491"/>
                </a:lnTo>
                <a:lnTo>
                  <a:pt x="5890" y="1286"/>
                </a:lnTo>
                <a:lnTo>
                  <a:pt x="5853" y="1212"/>
                </a:lnTo>
                <a:lnTo>
                  <a:pt x="5778" y="1174"/>
                </a:lnTo>
                <a:lnTo>
                  <a:pt x="5722" y="1174"/>
                </a:lnTo>
                <a:lnTo>
                  <a:pt x="5648" y="1212"/>
                </a:lnTo>
                <a:lnTo>
                  <a:pt x="4790" y="2069"/>
                </a:lnTo>
                <a:lnTo>
                  <a:pt x="4008" y="1939"/>
                </a:lnTo>
                <a:lnTo>
                  <a:pt x="3877" y="1156"/>
                </a:lnTo>
                <a:lnTo>
                  <a:pt x="4735" y="298"/>
                </a:lnTo>
                <a:lnTo>
                  <a:pt x="4772" y="224"/>
                </a:lnTo>
                <a:lnTo>
                  <a:pt x="4772" y="168"/>
                </a:lnTo>
                <a:lnTo>
                  <a:pt x="4735" y="93"/>
                </a:lnTo>
                <a:lnTo>
                  <a:pt x="4660" y="56"/>
                </a:lnTo>
                <a:lnTo>
                  <a:pt x="4455" y="19"/>
                </a:lnTo>
                <a:close/>
                <a:moveTo>
                  <a:pt x="802" y="4940"/>
                </a:moveTo>
                <a:lnTo>
                  <a:pt x="839" y="4958"/>
                </a:lnTo>
                <a:lnTo>
                  <a:pt x="932" y="5014"/>
                </a:lnTo>
                <a:lnTo>
                  <a:pt x="988" y="5107"/>
                </a:lnTo>
                <a:lnTo>
                  <a:pt x="1007" y="5145"/>
                </a:lnTo>
                <a:lnTo>
                  <a:pt x="1007" y="5201"/>
                </a:lnTo>
                <a:lnTo>
                  <a:pt x="1007" y="5257"/>
                </a:lnTo>
                <a:lnTo>
                  <a:pt x="988" y="5313"/>
                </a:lnTo>
                <a:lnTo>
                  <a:pt x="932" y="5406"/>
                </a:lnTo>
                <a:lnTo>
                  <a:pt x="839" y="5462"/>
                </a:lnTo>
                <a:lnTo>
                  <a:pt x="802" y="5480"/>
                </a:lnTo>
                <a:lnTo>
                  <a:pt x="690" y="5480"/>
                </a:lnTo>
                <a:lnTo>
                  <a:pt x="634" y="5462"/>
                </a:lnTo>
                <a:lnTo>
                  <a:pt x="541" y="5406"/>
                </a:lnTo>
                <a:lnTo>
                  <a:pt x="485" y="5313"/>
                </a:lnTo>
                <a:lnTo>
                  <a:pt x="466" y="5257"/>
                </a:lnTo>
                <a:lnTo>
                  <a:pt x="466" y="5201"/>
                </a:lnTo>
                <a:lnTo>
                  <a:pt x="466" y="5145"/>
                </a:lnTo>
                <a:lnTo>
                  <a:pt x="485" y="5107"/>
                </a:lnTo>
                <a:lnTo>
                  <a:pt x="541" y="5014"/>
                </a:lnTo>
                <a:lnTo>
                  <a:pt x="634" y="4958"/>
                </a:lnTo>
                <a:lnTo>
                  <a:pt x="690" y="4940"/>
                </a:lnTo>
                <a:close/>
                <a:moveTo>
                  <a:pt x="1976" y="2908"/>
                </a:moveTo>
                <a:lnTo>
                  <a:pt x="205" y="4679"/>
                </a:lnTo>
                <a:lnTo>
                  <a:pt x="112" y="4809"/>
                </a:lnTo>
                <a:lnTo>
                  <a:pt x="56" y="4940"/>
                </a:lnTo>
                <a:lnTo>
                  <a:pt x="0" y="5070"/>
                </a:lnTo>
                <a:lnTo>
                  <a:pt x="0" y="5201"/>
                </a:lnTo>
                <a:lnTo>
                  <a:pt x="0" y="5350"/>
                </a:lnTo>
                <a:lnTo>
                  <a:pt x="56" y="5480"/>
                </a:lnTo>
                <a:lnTo>
                  <a:pt x="112" y="5611"/>
                </a:lnTo>
                <a:lnTo>
                  <a:pt x="205" y="5741"/>
                </a:lnTo>
                <a:lnTo>
                  <a:pt x="336" y="5834"/>
                </a:lnTo>
                <a:lnTo>
                  <a:pt x="466" y="5890"/>
                </a:lnTo>
                <a:lnTo>
                  <a:pt x="596" y="5946"/>
                </a:lnTo>
                <a:lnTo>
                  <a:pt x="876" y="5946"/>
                </a:lnTo>
                <a:lnTo>
                  <a:pt x="1007" y="5890"/>
                </a:lnTo>
                <a:lnTo>
                  <a:pt x="1137" y="5834"/>
                </a:lnTo>
                <a:lnTo>
                  <a:pt x="1268" y="5741"/>
                </a:lnTo>
                <a:lnTo>
                  <a:pt x="2703" y="4306"/>
                </a:lnTo>
                <a:lnTo>
                  <a:pt x="2647" y="4120"/>
                </a:lnTo>
                <a:lnTo>
                  <a:pt x="2610" y="3933"/>
                </a:lnTo>
                <a:lnTo>
                  <a:pt x="2610" y="3765"/>
                </a:lnTo>
                <a:lnTo>
                  <a:pt x="2628" y="3579"/>
                </a:lnTo>
                <a:lnTo>
                  <a:pt x="1976" y="2908"/>
                </a:lnTo>
                <a:close/>
                <a:moveTo>
                  <a:pt x="727" y="0"/>
                </a:moveTo>
                <a:lnTo>
                  <a:pt x="0" y="746"/>
                </a:lnTo>
                <a:lnTo>
                  <a:pt x="1100" y="2237"/>
                </a:lnTo>
                <a:lnTo>
                  <a:pt x="1827" y="2237"/>
                </a:lnTo>
                <a:lnTo>
                  <a:pt x="3057" y="3467"/>
                </a:lnTo>
                <a:lnTo>
                  <a:pt x="3020" y="3598"/>
                </a:lnTo>
                <a:lnTo>
                  <a:pt x="2982" y="3728"/>
                </a:lnTo>
                <a:lnTo>
                  <a:pt x="2982" y="3859"/>
                </a:lnTo>
                <a:lnTo>
                  <a:pt x="2982" y="3989"/>
                </a:lnTo>
                <a:lnTo>
                  <a:pt x="3020" y="4120"/>
                </a:lnTo>
                <a:lnTo>
                  <a:pt x="3057" y="4231"/>
                </a:lnTo>
                <a:lnTo>
                  <a:pt x="3132" y="4362"/>
                </a:lnTo>
                <a:lnTo>
                  <a:pt x="3225" y="4455"/>
                </a:lnTo>
                <a:lnTo>
                  <a:pt x="4585" y="5816"/>
                </a:lnTo>
                <a:lnTo>
                  <a:pt x="4660" y="5872"/>
                </a:lnTo>
                <a:lnTo>
                  <a:pt x="4735" y="5909"/>
                </a:lnTo>
                <a:lnTo>
                  <a:pt x="4809" y="5946"/>
                </a:lnTo>
                <a:lnTo>
                  <a:pt x="4977" y="5946"/>
                </a:lnTo>
                <a:lnTo>
                  <a:pt x="5051" y="5909"/>
                </a:lnTo>
                <a:lnTo>
                  <a:pt x="5126" y="5872"/>
                </a:lnTo>
                <a:lnTo>
                  <a:pt x="5201" y="5816"/>
                </a:lnTo>
                <a:lnTo>
                  <a:pt x="5816" y="5201"/>
                </a:lnTo>
                <a:lnTo>
                  <a:pt x="5853" y="5145"/>
                </a:lnTo>
                <a:lnTo>
                  <a:pt x="5909" y="5070"/>
                </a:lnTo>
                <a:lnTo>
                  <a:pt x="5927" y="4977"/>
                </a:lnTo>
                <a:lnTo>
                  <a:pt x="5927" y="4902"/>
                </a:lnTo>
                <a:lnTo>
                  <a:pt x="5927" y="4828"/>
                </a:lnTo>
                <a:lnTo>
                  <a:pt x="5909" y="4735"/>
                </a:lnTo>
                <a:lnTo>
                  <a:pt x="5853" y="4660"/>
                </a:lnTo>
                <a:lnTo>
                  <a:pt x="5816" y="4604"/>
                </a:lnTo>
                <a:lnTo>
                  <a:pt x="4455" y="3243"/>
                </a:lnTo>
                <a:lnTo>
                  <a:pt x="4343" y="3150"/>
                </a:lnTo>
                <a:lnTo>
                  <a:pt x="4231" y="3076"/>
                </a:lnTo>
                <a:lnTo>
                  <a:pt x="4101" y="3020"/>
                </a:lnTo>
                <a:lnTo>
                  <a:pt x="3970" y="3001"/>
                </a:lnTo>
                <a:lnTo>
                  <a:pt x="3840" y="2983"/>
                </a:lnTo>
                <a:lnTo>
                  <a:pt x="3709" y="3001"/>
                </a:lnTo>
                <a:lnTo>
                  <a:pt x="3579" y="3020"/>
                </a:lnTo>
                <a:lnTo>
                  <a:pt x="3467" y="3076"/>
                </a:lnTo>
                <a:lnTo>
                  <a:pt x="2218" y="1845"/>
                </a:lnTo>
                <a:lnTo>
                  <a:pt x="2218" y="1119"/>
                </a:lnTo>
                <a:lnTo>
                  <a:pt x="727" y="0"/>
                </a:lnTo>
                <a:close/>
              </a:path>
            </a:pathLst>
          </a:custGeom>
          <a:solidFill>
            <a:srgbClr val="ABE33F"/>
          </a:solidFill>
          <a:ln>
            <a:noFill/>
          </a:ln>
        </p:spPr>
        <p:txBody>
          <a:bodyPr spcFirstLastPara="1" wrap="square" lIns="121900" tIns="121900" rIns="121900" bIns="121900" anchor="ctr" anchorCtr="0">
            <a:noAutofit/>
          </a:bodyPr>
          <a:lstStyle/>
          <a:p>
            <a:endParaRPr sz="2400"/>
          </a:p>
        </p:txBody>
      </p:sp>
      <p:sp>
        <p:nvSpPr>
          <p:cNvPr id="105" name="Google Shape;221;p8">
            <a:extLst>
              <a:ext uri="{FF2B5EF4-FFF2-40B4-BE49-F238E27FC236}">
                <a16:creationId xmlns:a16="http://schemas.microsoft.com/office/drawing/2014/main" id="{265E2255-8E2B-4EBD-9827-EE4804D0FE4A}"/>
              </a:ext>
            </a:extLst>
          </p:cNvPr>
          <p:cNvSpPr/>
          <p:nvPr/>
        </p:nvSpPr>
        <p:spPr>
          <a:xfrm>
            <a:off x="5811207" y="5050588"/>
            <a:ext cx="300073" cy="239808"/>
          </a:xfrm>
          <a:custGeom>
            <a:avLst/>
            <a:gdLst/>
            <a:ahLst/>
            <a:cxnLst/>
            <a:rect l="l" t="t" r="r" b="b"/>
            <a:pathLst>
              <a:path w="7419" h="5929" extrusionOk="0">
                <a:moveTo>
                  <a:pt x="2647" y="839"/>
                </a:moveTo>
                <a:lnTo>
                  <a:pt x="2703" y="858"/>
                </a:lnTo>
                <a:lnTo>
                  <a:pt x="2796" y="914"/>
                </a:lnTo>
                <a:lnTo>
                  <a:pt x="2852" y="1007"/>
                </a:lnTo>
                <a:lnTo>
                  <a:pt x="2871" y="1063"/>
                </a:lnTo>
                <a:lnTo>
                  <a:pt x="2871" y="1119"/>
                </a:lnTo>
                <a:lnTo>
                  <a:pt x="2871" y="1175"/>
                </a:lnTo>
                <a:lnTo>
                  <a:pt x="2852" y="1231"/>
                </a:lnTo>
                <a:lnTo>
                  <a:pt x="2796" y="1305"/>
                </a:lnTo>
                <a:lnTo>
                  <a:pt x="2703" y="1380"/>
                </a:lnTo>
                <a:lnTo>
                  <a:pt x="2647" y="1380"/>
                </a:lnTo>
                <a:lnTo>
                  <a:pt x="2591" y="1399"/>
                </a:lnTo>
                <a:lnTo>
                  <a:pt x="2535" y="1380"/>
                </a:lnTo>
                <a:lnTo>
                  <a:pt x="2479" y="1380"/>
                </a:lnTo>
                <a:lnTo>
                  <a:pt x="2405" y="1305"/>
                </a:lnTo>
                <a:lnTo>
                  <a:pt x="2330" y="1231"/>
                </a:lnTo>
                <a:lnTo>
                  <a:pt x="2330" y="1175"/>
                </a:lnTo>
                <a:lnTo>
                  <a:pt x="2311" y="1119"/>
                </a:lnTo>
                <a:lnTo>
                  <a:pt x="2330" y="1063"/>
                </a:lnTo>
                <a:lnTo>
                  <a:pt x="2330" y="1007"/>
                </a:lnTo>
                <a:lnTo>
                  <a:pt x="2405" y="914"/>
                </a:lnTo>
                <a:lnTo>
                  <a:pt x="2479" y="858"/>
                </a:lnTo>
                <a:lnTo>
                  <a:pt x="2535" y="839"/>
                </a:lnTo>
                <a:close/>
                <a:moveTo>
                  <a:pt x="1174" y="2331"/>
                </a:moveTo>
                <a:lnTo>
                  <a:pt x="1212" y="2349"/>
                </a:lnTo>
                <a:lnTo>
                  <a:pt x="1305" y="2405"/>
                </a:lnTo>
                <a:lnTo>
                  <a:pt x="1361" y="2498"/>
                </a:lnTo>
                <a:lnTo>
                  <a:pt x="1379" y="2536"/>
                </a:lnTo>
                <a:lnTo>
                  <a:pt x="1398" y="2591"/>
                </a:lnTo>
                <a:lnTo>
                  <a:pt x="1379" y="2647"/>
                </a:lnTo>
                <a:lnTo>
                  <a:pt x="1361" y="2703"/>
                </a:lnTo>
                <a:lnTo>
                  <a:pt x="1305" y="2797"/>
                </a:lnTo>
                <a:lnTo>
                  <a:pt x="1212" y="2852"/>
                </a:lnTo>
                <a:lnTo>
                  <a:pt x="1174" y="2871"/>
                </a:lnTo>
                <a:lnTo>
                  <a:pt x="1062" y="2871"/>
                </a:lnTo>
                <a:lnTo>
                  <a:pt x="1007" y="2852"/>
                </a:lnTo>
                <a:lnTo>
                  <a:pt x="913" y="2797"/>
                </a:lnTo>
                <a:lnTo>
                  <a:pt x="857" y="2703"/>
                </a:lnTo>
                <a:lnTo>
                  <a:pt x="839" y="2647"/>
                </a:lnTo>
                <a:lnTo>
                  <a:pt x="839" y="2591"/>
                </a:lnTo>
                <a:lnTo>
                  <a:pt x="839" y="2536"/>
                </a:lnTo>
                <a:lnTo>
                  <a:pt x="857" y="2498"/>
                </a:lnTo>
                <a:lnTo>
                  <a:pt x="913" y="2405"/>
                </a:lnTo>
                <a:lnTo>
                  <a:pt x="1007" y="2349"/>
                </a:lnTo>
                <a:lnTo>
                  <a:pt x="1062" y="2331"/>
                </a:lnTo>
                <a:close/>
                <a:moveTo>
                  <a:pt x="2647" y="2331"/>
                </a:moveTo>
                <a:lnTo>
                  <a:pt x="2703" y="2349"/>
                </a:lnTo>
                <a:lnTo>
                  <a:pt x="2796" y="2405"/>
                </a:lnTo>
                <a:lnTo>
                  <a:pt x="2852" y="2498"/>
                </a:lnTo>
                <a:lnTo>
                  <a:pt x="2871" y="2536"/>
                </a:lnTo>
                <a:lnTo>
                  <a:pt x="2871" y="2591"/>
                </a:lnTo>
                <a:lnTo>
                  <a:pt x="2871" y="2647"/>
                </a:lnTo>
                <a:lnTo>
                  <a:pt x="2852" y="2703"/>
                </a:lnTo>
                <a:lnTo>
                  <a:pt x="2796" y="2797"/>
                </a:lnTo>
                <a:lnTo>
                  <a:pt x="2703" y="2852"/>
                </a:lnTo>
                <a:lnTo>
                  <a:pt x="2647" y="2871"/>
                </a:lnTo>
                <a:lnTo>
                  <a:pt x="2535" y="2871"/>
                </a:lnTo>
                <a:lnTo>
                  <a:pt x="2479" y="2852"/>
                </a:lnTo>
                <a:lnTo>
                  <a:pt x="2405" y="2797"/>
                </a:lnTo>
                <a:lnTo>
                  <a:pt x="2330" y="2703"/>
                </a:lnTo>
                <a:lnTo>
                  <a:pt x="2330" y="2647"/>
                </a:lnTo>
                <a:lnTo>
                  <a:pt x="2311" y="2591"/>
                </a:lnTo>
                <a:lnTo>
                  <a:pt x="2330" y="2536"/>
                </a:lnTo>
                <a:lnTo>
                  <a:pt x="2330" y="2498"/>
                </a:lnTo>
                <a:lnTo>
                  <a:pt x="2405" y="2405"/>
                </a:lnTo>
                <a:lnTo>
                  <a:pt x="2479" y="2349"/>
                </a:lnTo>
                <a:lnTo>
                  <a:pt x="2535" y="2331"/>
                </a:lnTo>
                <a:close/>
                <a:moveTo>
                  <a:pt x="4138" y="2331"/>
                </a:moveTo>
                <a:lnTo>
                  <a:pt x="4194" y="2349"/>
                </a:lnTo>
                <a:lnTo>
                  <a:pt x="4269" y="2405"/>
                </a:lnTo>
                <a:lnTo>
                  <a:pt x="4343" y="2498"/>
                </a:lnTo>
                <a:lnTo>
                  <a:pt x="4362" y="2536"/>
                </a:lnTo>
                <a:lnTo>
                  <a:pt x="4362" y="2591"/>
                </a:lnTo>
                <a:lnTo>
                  <a:pt x="4362" y="2647"/>
                </a:lnTo>
                <a:lnTo>
                  <a:pt x="4343" y="2703"/>
                </a:lnTo>
                <a:lnTo>
                  <a:pt x="4269" y="2797"/>
                </a:lnTo>
                <a:lnTo>
                  <a:pt x="4194" y="2852"/>
                </a:lnTo>
                <a:lnTo>
                  <a:pt x="4138" y="2871"/>
                </a:lnTo>
                <a:lnTo>
                  <a:pt x="4026" y="2871"/>
                </a:lnTo>
                <a:lnTo>
                  <a:pt x="3970" y="2852"/>
                </a:lnTo>
                <a:lnTo>
                  <a:pt x="3877" y="2797"/>
                </a:lnTo>
                <a:lnTo>
                  <a:pt x="3821" y="2703"/>
                </a:lnTo>
                <a:lnTo>
                  <a:pt x="3803" y="2647"/>
                </a:lnTo>
                <a:lnTo>
                  <a:pt x="3803" y="2591"/>
                </a:lnTo>
                <a:lnTo>
                  <a:pt x="3803" y="2536"/>
                </a:lnTo>
                <a:lnTo>
                  <a:pt x="3821" y="2498"/>
                </a:lnTo>
                <a:lnTo>
                  <a:pt x="3877" y="2405"/>
                </a:lnTo>
                <a:lnTo>
                  <a:pt x="3970" y="2349"/>
                </a:lnTo>
                <a:lnTo>
                  <a:pt x="4026" y="2331"/>
                </a:lnTo>
                <a:close/>
                <a:moveTo>
                  <a:pt x="2647" y="3803"/>
                </a:moveTo>
                <a:lnTo>
                  <a:pt x="2703" y="3822"/>
                </a:lnTo>
                <a:lnTo>
                  <a:pt x="2796" y="3896"/>
                </a:lnTo>
                <a:lnTo>
                  <a:pt x="2852" y="3971"/>
                </a:lnTo>
                <a:lnTo>
                  <a:pt x="2871" y="4027"/>
                </a:lnTo>
                <a:lnTo>
                  <a:pt x="2871" y="4083"/>
                </a:lnTo>
                <a:lnTo>
                  <a:pt x="2871" y="4139"/>
                </a:lnTo>
                <a:lnTo>
                  <a:pt x="2852" y="4195"/>
                </a:lnTo>
                <a:lnTo>
                  <a:pt x="2796" y="4288"/>
                </a:lnTo>
                <a:lnTo>
                  <a:pt x="2703" y="4344"/>
                </a:lnTo>
                <a:lnTo>
                  <a:pt x="2647" y="4362"/>
                </a:lnTo>
                <a:lnTo>
                  <a:pt x="2535" y="4362"/>
                </a:lnTo>
                <a:lnTo>
                  <a:pt x="2479" y="4344"/>
                </a:lnTo>
                <a:lnTo>
                  <a:pt x="2405" y="4288"/>
                </a:lnTo>
                <a:lnTo>
                  <a:pt x="2330" y="4195"/>
                </a:lnTo>
                <a:lnTo>
                  <a:pt x="2330" y="4139"/>
                </a:lnTo>
                <a:lnTo>
                  <a:pt x="2311" y="4083"/>
                </a:lnTo>
                <a:lnTo>
                  <a:pt x="2330" y="4027"/>
                </a:lnTo>
                <a:lnTo>
                  <a:pt x="2330" y="3971"/>
                </a:lnTo>
                <a:lnTo>
                  <a:pt x="2405" y="3896"/>
                </a:lnTo>
                <a:lnTo>
                  <a:pt x="2479" y="3822"/>
                </a:lnTo>
                <a:lnTo>
                  <a:pt x="2535" y="3803"/>
                </a:lnTo>
                <a:close/>
                <a:moveTo>
                  <a:pt x="5629" y="3803"/>
                </a:moveTo>
                <a:lnTo>
                  <a:pt x="5667" y="3822"/>
                </a:lnTo>
                <a:lnTo>
                  <a:pt x="5760" y="3896"/>
                </a:lnTo>
                <a:lnTo>
                  <a:pt x="5816" y="3971"/>
                </a:lnTo>
                <a:lnTo>
                  <a:pt x="5834" y="4027"/>
                </a:lnTo>
                <a:lnTo>
                  <a:pt x="5853" y="4083"/>
                </a:lnTo>
                <a:lnTo>
                  <a:pt x="5834" y="4139"/>
                </a:lnTo>
                <a:lnTo>
                  <a:pt x="5816" y="4195"/>
                </a:lnTo>
                <a:lnTo>
                  <a:pt x="5760" y="4288"/>
                </a:lnTo>
                <a:lnTo>
                  <a:pt x="5667" y="4344"/>
                </a:lnTo>
                <a:lnTo>
                  <a:pt x="5629" y="4362"/>
                </a:lnTo>
                <a:lnTo>
                  <a:pt x="5517" y="4362"/>
                </a:lnTo>
                <a:lnTo>
                  <a:pt x="5461" y="4344"/>
                </a:lnTo>
                <a:lnTo>
                  <a:pt x="5368" y="4288"/>
                </a:lnTo>
                <a:lnTo>
                  <a:pt x="5312" y="4195"/>
                </a:lnTo>
                <a:lnTo>
                  <a:pt x="5294" y="4139"/>
                </a:lnTo>
                <a:lnTo>
                  <a:pt x="5294" y="4083"/>
                </a:lnTo>
                <a:lnTo>
                  <a:pt x="5294" y="4027"/>
                </a:lnTo>
                <a:lnTo>
                  <a:pt x="5312" y="3971"/>
                </a:lnTo>
                <a:lnTo>
                  <a:pt x="5368" y="3896"/>
                </a:lnTo>
                <a:lnTo>
                  <a:pt x="5461" y="3822"/>
                </a:lnTo>
                <a:lnTo>
                  <a:pt x="5517" y="3803"/>
                </a:lnTo>
                <a:close/>
                <a:moveTo>
                  <a:pt x="2591" y="1"/>
                </a:moveTo>
                <a:lnTo>
                  <a:pt x="2479" y="19"/>
                </a:lnTo>
                <a:lnTo>
                  <a:pt x="2386" y="38"/>
                </a:lnTo>
                <a:lnTo>
                  <a:pt x="2274" y="94"/>
                </a:lnTo>
                <a:lnTo>
                  <a:pt x="2200" y="168"/>
                </a:lnTo>
                <a:lnTo>
                  <a:pt x="168" y="2200"/>
                </a:lnTo>
                <a:lnTo>
                  <a:pt x="93" y="2293"/>
                </a:lnTo>
                <a:lnTo>
                  <a:pt x="37" y="2386"/>
                </a:lnTo>
                <a:lnTo>
                  <a:pt x="0" y="2498"/>
                </a:lnTo>
                <a:lnTo>
                  <a:pt x="0" y="2591"/>
                </a:lnTo>
                <a:lnTo>
                  <a:pt x="0" y="2703"/>
                </a:lnTo>
                <a:lnTo>
                  <a:pt x="37" y="2815"/>
                </a:lnTo>
                <a:lnTo>
                  <a:pt x="93" y="2908"/>
                </a:lnTo>
                <a:lnTo>
                  <a:pt x="168" y="3002"/>
                </a:lnTo>
                <a:lnTo>
                  <a:pt x="2200" y="5033"/>
                </a:lnTo>
                <a:lnTo>
                  <a:pt x="2274" y="5108"/>
                </a:lnTo>
                <a:lnTo>
                  <a:pt x="2386" y="5164"/>
                </a:lnTo>
                <a:lnTo>
                  <a:pt x="2479" y="5182"/>
                </a:lnTo>
                <a:lnTo>
                  <a:pt x="2591" y="5201"/>
                </a:lnTo>
                <a:lnTo>
                  <a:pt x="2703" y="5182"/>
                </a:lnTo>
                <a:lnTo>
                  <a:pt x="2815" y="5164"/>
                </a:lnTo>
                <a:lnTo>
                  <a:pt x="2908" y="5108"/>
                </a:lnTo>
                <a:lnTo>
                  <a:pt x="3001" y="5033"/>
                </a:lnTo>
                <a:lnTo>
                  <a:pt x="5033" y="3002"/>
                </a:lnTo>
                <a:lnTo>
                  <a:pt x="5107" y="2908"/>
                </a:lnTo>
                <a:lnTo>
                  <a:pt x="5145" y="2815"/>
                </a:lnTo>
                <a:lnTo>
                  <a:pt x="5182" y="2703"/>
                </a:lnTo>
                <a:lnTo>
                  <a:pt x="5201" y="2591"/>
                </a:lnTo>
                <a:lnTo>
                  <a:pt x="5182" y="2498"/>
                </a:lnTo>
                <a:lnTo>
                  <a:pt x="5145" y="2386"/>
                </a:lnTo>
                <a:lnTo>
                  <a:pt x="5107" y="2293"/>
                </a:lnTo>
                <a:lnTo>
                  <a:pt x="5033" y="2200"/>
                </a:lnTo>
                <a:lnTo>
                  <a:pt x="3001" y="168"/>
                </a:lnTo>
                <a:lnTo>
                  <a:pt x="2908" y="94"/>
                </a:lnTo>
                <a:lnTo>
                  <a:pt x="2815" y="38"/>
                </a:lnTo>
                <a:lnTo>
                  <a:pt x="2703" y="19"/>
                </a:lnTo>
                <a:lnTo>
                  <a:pt x="2591" y="1"/>
                </a:lnTo>
                <a:close/>
                <a:moveTo>
                  <a:pt x="5480" y="2219"/>
                </a:moveTo>
                <a:lnTo>
                  <a:pt x="5536" y="2349"/>
                </a:lnTo>
                <a:lnTo>
                  <a:pt x="5555" y="2498"/>
                </a:lnTo>
                <a:lnTo>
                  <a:pt x="5555" y="2629"/>
                </a:lnTo>
                <a:lnTo>
                  <a:pt x="5555" y="2759"/>
                </a:lnTo>
                <a:lnTo>
                  <a:pt x="5517" y="2908"/>
                </a:lnTo>
                <a:lnTo>
                  <a:pt x="5461" y="3020"/>
                </a:lnTo>
                <a:lnTo>
                  <a:pt x="5387" y="3151"/>
                </a:lnTo>
                <a:lnTo>
                  <a:pt x="5294" y="3263"/>
                </a:lnTo>
                <a:lnTo>
                  <a:pt x="3709" y="4847"/>
                </a:lnTo>
                <a:lnTo>
                  <a:pt x="3709" y="5387"/>
                </a:lnTo>
                <a:lnTo>
                  <a:pt x="3728" y="5499"/>
                </a:lnTo>
                <a:lnTo>
                  <a:pt x="3747" y="5593"/>
                </a:lnTo>
                <a:lnTo>
                  <a:pt x="3803" y="5686"/>
                </a:lnTo>
                <a:lnTo>
                  <a:pt x="3877" y="5779"/>
                </a:lnTo>
                <a:lnTo>
                  <a:pt x="3952" y="5835"/>
                </a:lnTo>
                <a:lnTo>
                  <a:pt x="4045" y="5891"/>
                </a:lnTo>
                <a:lnTo>
                  <a:pt x="4157" y="5928"/>
                </a:lnTo>
                <a:lnTo>
                  <a:pt x="6971" y="5928"/>
                </a:lnTo>
                <a:lnTo>
                  <a:pt x="7083" y="5891"/>
                </a:lnTo>
                <a:lnTo>
                  <a:pt x="7176" y="5835"/>
                </a:lnTo>
                <a:lnTo>
                  <a:pt x="7251" y="5779"/>
                </a:lnTo>
                <a:lnTo>
                  <a:pt x="7325" y="5686"/>
                </a:lnTo>
                <a:lnTo>
                  <a:pt x="7381" y="5593"/>
                </a:lnTo>
                <a:lnTo>
                  <a:pt x="7419" y="5499"/>
                </a:lnTo>
                <a:lnTo>
                  <a:pt x="7419" y="5387"/>
                </a:lnTo>
                <a:lnTo>
                  <a:pt x="7419" y="2778"/>
                </a:lnTo>
                <a:lnTo>
                  <a:pt x="7419" y="2666"/>
                </a:lnTo>
                <a:lnTo>
                  <a:pt x="7381" y="2573"/>
                </a:lnTo>
                <a:lnTo>
                  <a:pt x="7325" y="2461"/>
                </a:lnTo>
                <a:lnTo>
                  <a:pt x="7251" y="2386"/>
                </a:lnTo>
                <a:lnTo>
                  <a:pt x="7176" y="2312"/>
                </a:lnTo>
                <a:lnTo>
                  <a:pt x="7083" y="2275"/>
                </a:lnTo>
                <a:lnTo>
                  <a:pt x="6971" y="2237"/>
                </a:lnTo>
                <a:lnTo>
                  <a:pt x="6859" y="2219"/>
                </a:lnTo>
                <a:close/>
              </a:path>
            </a:pathLst>
          </a:custGeom>
          <a:solidFill>
            <a:srgbClr val="ABE33F"/>
          </a:solidFill>
          <a:ln>
            <a:noFill/>
          </a:ln>
        </p:spPr>
        <p:txBody>
          <a:bodyPr spcFirstLastPara="1" wrap="square" lIns="121900" tIns="121900" rIns="121900" bIns="121900" anchor="ctr" anchorCtr="0">
            <a:noAutofit/>
          </a:bodyPr>
          <a:lstStyle/>
          <a:p>
            <a:endParaRPr sz="2400"/>
          </a:p>
        </p:txBody>
      </p:sp>
      <p:sp>
        <p:nvSpPr>
          <p:cNvPr id="106" name="Google Shape;88;p7">
            <a:extLst>
              <a:ext uri="{FF2B5EF4-FFF2-40B4-BE49-F238E27FC236}">
                <a16:creationId xmlns:a16="http://schemas.microsoft.com/office/drawing/2014/main" id="{604E1269-C7D0-482B-AB09-D6C029860551}"/>
              </a:ext>
            </a:extLst>
          </p:cNvPr>
          <p:cNvSpPr/>
          <p:nvPr/>
        </p:nvSpPr>
        <p:spPr>
          <a:xfrm>
            <a:off x="10348947" y="5054296"/>
            <a:ext cx="210809" cy="176721"/>
          </a:xfrm>
          <a:custGeom>
            <a:avLst/>
            <a:gdLst/>
            <a:ahLst/>
            <a:cxnLst/>
            <a:rect l="l" t="t" r="r" b="b"/>
            <a:pathLst>
              <a:path w="7420" h="5201" extrusionOk="0">
                <a:moveTo>
                  <a:pt x="6226" y="597"/>
                </a:moveTo>
                <a:lnTo>
                  <a:pt x="6543" y="653"/>
                </a:lnTo>
                <a:lnTo>
                  <a:pt x="6860" y="727"/>
                </a:lnTo>
                <a:lnTo>
                  <a:pt x="6860" y="1305"/>
                </a:lnTo>
                <a:lnTo>
                  <a:pt x="6729" y="1268"/>
                </a:lnTo>
                <a:lnTo>
                  <a:pt x="6618" y="1230"/>
                </a:lnTo>
                <a:lnTo>
                  <a:pt x="6506" y="1156"/>
                </a:lnTo>
                <a:lnTo>
                  <a:pt x="6412" y="1063"/>
                </a:lnTo>
                <a:lnTo>
                  <a:pt x="6338" y="969"/>
                </a:lnTo>
                <a:lnTo>
                  <a:pt x="6282" y="858"/>
                </a:lnTo>
                <a:lnTo>
                  <a:pt x="6226" y="727"/>
                </a:lnTo>
                <a:lnTo>
                  <a:pt x="6226" y="597"/>
                </a:lnTo>
                <a:close/>
                <a:moveTo>
                  <a:pt x="560" y="1175"/>
                </a:moveTo>
                <a:lnTo>
                  <a:pt x="914" y="1230"/>
                </a:lnTo>
                <a:lnTo>
                  <a:pt x="1287" y="1268"/>
                </a:lnTo>
                <a:lnTo>
                  <a:pt x="1249" y="1398"/>
                </a:lnTo>
                <a:lnTo>
                  <a:pt x="1193" y="1510"/>
                </a:lnTo>
                <a:lnTo>
                  <a:pt x="1119" y="1603"/>
                </a:lnTo>
                <a:lnTo>
                  <a:pt x="1026" y="1696"/>
                </a:lnTo>
                <a:lnTo>
                  <a:pt x="932" y="1771"/>
                </a:lnTo>
                <a:lnTo>
                  <a:pt x="802" y="1827"/>
                </a:lnTo>
                <a:lnTo>
                  <a:pt x="690" y="1864"/>
                </a:lnTo>
                <a:lnTo>
                  <a:pt x="560" y="1864"/>
                </a:lnTo>
                <a:lnTo>
                  <a:pt x="560" y="1175"/>
                </a:lnTo>
                <a:close/>
                <a:moveTo>
                  <a:pt x="3803" y="1491"/>
                </a:moveTo>
                <a:lnTo>
                  <a:pt x="3896" y="1510"/>
                </a:lnTo>
                <a:lnTo>
                  <a:pt x="4064" y="1585"/>
                </a:lnTo>
                <a:lnTo>
                  <a:pt x="4232" y="1678"/>
                </a:lnTo>
                <a:lnTo>
                  <a:pt x="4362" y="1827"/>
                </a:lnTo>
                <a:lnTo>
                  <a:pt x="4474" y="1976"/>
                </a:lnTo>
                <a:lnTo>
                  <a:pt x="4567" y="2181"/>
                </a:lnTo>
                <a:lnTo>
                  <a:pt x="4623" y="2386"/>
                </a:lnTo>
                <a:lnTo>
                  <a:pt x="4642" y="2610"/>
                </a:lnTo>
                <a:lnTo>
                  <a:pt x="4623" y="2833"/>
                </a:lnTo>
                <a:lnTo>
                  <a:pt x="4567" y="3039"/>
                </a:lnTo>
                <a:lnTo>
                  <a:pt x="4474" y="3225"/>
                </a:lnTo>
                <a:lnTo>
                  <a:pt x="4362" y="3393"/>
                </a:lnTo>
                <a:lnTo>
                  <a:pt x="4232" y="3523"/>
                </a:lnTo>
                <a:lnTo>
                  <a:pt x="4064" y="3635"/>
                </a:lnTo>
                <a:lnTo>
                  <a:pt x="3896" y="3691"/>
                </a:lnTo>
                <a:lnTo>
                  <a:pt x="3803" y="3710"/>
                </a:lnTo>
                <a:lnTo>
                  <a:pt x="3710" y="3728"/>
                </a:lnTo>
                <a:lnTo>
                  <a:pt x="3616" y="3710"/>
                </a:lnTo>
                <a:lnTo>
                  <a:pt x="3523" y="3691"/>
                </a:lnTo>
                <a:lnTo>
                  <a:pt x="3356" y="3635"/>
                </a:lnTo>
                <a:lnTo>
                  <a:pt x="3188" y="3523"/>
                </a:lnTo>
                <a:lnTo>
                  <a:pt x="3057" y="3393"/>
                </a:lnTo>
                <a:lnTo>
                  <a:pt x="2945" y="3225"/>
                </a:lnTo>
                <a:lnTo>
                  <a:pt x="2852" y="3039"/>
                </a:lnTo>
                <a:lnTo>
                  <a:pt x="2796" y="2833"/>
                </a:lnTo>
                <a:lnTo>
                  <a:pt x="2778" y="2610"/>
                </a:lnTo>
                <a:lnTo>
                  <a:pt x="2796" y="2386"/>
                </a:lnTo>
                <a:lnTo>
                  <a:pt x="2852" y="2181"/>
                </a:lnTo>
                <a:lnTo>
                  <a:pt x="2945" y="1976"/>
                </a:lnTo>
                <a:lnTo>
                  <a:pt x="3057" y="1827"/>
                </a:lnTo>
                <a:lnTo>
                  <a:pt x="3188" y="1678"/>
                </a:lnTo>
                <a:lnTo>
                  <a:pt x="3356" y="1585"/>
                </a:lnTo>
                <a:lnTo>
                  <a:pt x="3523" y="1510"/>
                </a:lnTo>
                <a:lnTo>
                  <a:pt x="3616" y="1491"/>
                </a:lnTo>
                <a:close/>
                <a:moveTo>
                  <a:pt x="6860" y="3374"/>
                </a:moveTo>
                <a:lnTo>
                  <a:pt x="6860" y="4045"/>
                </a:lnTo>
                <a:lnTo>
                  <a:pt x="6562" y="3989"/>
                </a:lnTo>
                <a:lnTo>
                  <a:pt x="6245" y="3952"/>
                </a:lnTo>
                <a:lnTo>
                  <a:pt x="6263" y="3840"/>
                </a:lnTo>
                <a:lnTo>
                  <a:pt x="6319" y="3728"/>
                </a:lnTo>
                <a:lnTo>
                  <a:pt x="6375" y="3635"/>
                </a:lnTo>
                <a:lnTo>
                  <a:pt x="6468" y="3560"/>
                </a:lnTo>
                <a:lnTo>
                  <a:pt x="6543" y="3486"/>
                </a:lnTo>
                <a:lnTo>
                  <a:pt x="6655" y="3430"/>
                </a:lnTo>
                <a:lnTo>
                  <a:pt x="6748" y="3393"/>
                </a:lnTo>
                <a:lnTo>
                  <a:pt x="6860" y="3374"/>
                </a:lnTo>
                <a:close/>
                <a:moveTo>
                  <a:pt x="560" y="3915"/>
                </a:moveTo>
                <a:lnTo>
                  <a:pt x="709" y="3933"/>
                </a:lnTo>
                <a:lnTo>
                  <a:pt x="839" y="3971"/>
                </a:lnTo>
                <a:lnTo>
                  <a:pt x="951" y="4045"/>
                </a:lnTo>
                <a:lnTo>
                  <a:pt x="1063" y="4138"/>
                </a:lnTo>
                <a:lnTo>
                  <a:pt x="1156" y="4231"/>
                </a:lnTo>
                <a:lnTo>
                  <a:pt x="1231" y="4362"/>
                </a:lnTo>
                <a:lnTo>
                  <a:pt x="1268" y="4492"/>
                </a:lnTo>
                <a:lnTo>
                  <a:pt x="1287" y="4642"/>
                </a:lnTo>
                <a:lnTo>
                  <a:pt x="1100" y="4604"/>
                </a:lnTo>
                <a:lnTo>
                  <a:pt x="914" y="4586"/>
                </a:lnTo>
                <a:lnTo>
                  <a:pt x="727" y="4530"/>
                </a:lnTo>
                <a:lnTo>
                  <a:pt x="560" y="4474"/>
                </a:lnTo>
                <a:lnTo>
                  <a:pt x="560" y="3915"/>
                </a:lnTo>
                <a:close/>
                <a:moveTo>
                  <a:pt x="5853" y="0"/>
                </a:moveTo>
                <a:lnTo>
                  <a:pt x="5592" y="19"/>
                </a:lnTo>
                <a:lnTo>
                  <a:pt x="5313" y="37"/>
                </a:lnTo>
                <a:lnTo>
                  <a:pt x="4791" y="112"/>
                </a:lnTo>
                <a:lnTo>
                  <a:pt x="4250" y="243"/>
                </a:lnTo>
                <a:lnTo>
                  <a:pt x="3710" y="373"/>
                </a:lnTo>
                <a:lnTo>
                  <a:pt x="3169" y="503"/>
                </a:lnTo>
                <a:lnTo>
                  <a:pt x="2647" y="615"/>
                </a:lnTo>
                <a:lnTo>
                  <a:pt x="2107" y="709"/>
                </a:lnTo>
                <a:lnTo>
                  <a:pt x="1827" y="727"/>
                </a:lnTo>
                <a:lnTo>
                  <a:pt x="1305" y="727"/>
                </a:lnTo>
                <a:lnTo>
                  <a:pt x="1026" y="690"/>
                </a:lnTo>
                <a:lnTo>
                  <a:pt x="765" y="653"/>
                </a:lnTo>
                <a:lnTo>
                  <a:pt x="485" y="578"/>
                </a:lnTo>
                <a:lnTo>
                  <a:pt x="373" y="559"/>
                </a:lnTo>
                <a:lnTo>
                  <a:pt x="299" y="559"/>
                </a:lnTo>
                <a:lnTo>
                  <a:pt x="224" y="578"/>
                </a:lnTo>
                <a:lnTo>
                  <a:pt x="168" y="615"/>
                </a:lnTo>
                <a:lnTo>
                  <a:pt x="112" y="653"/>
                </a:lnTo>
                <a:lnTo>
                  <a:pt x="56" y="709"/>
                </a:lnTo>
                <a:lnTo>
                  <a:pt x="38" y="764"/>
                </a:lnTo>
                <a:lnTo>
                  <a:pt x="0" y="839"/>
                </a:lnTo>
                <a:lnTo>
                  <a:pt x="0" y="914"/>
                </a:lnTo>
                <a:lnTo>
                  <a:pt x="0" y="4604"/>
                </a:lnTo>
                <a:lnTo>
                  <a:pt x="19" y="4716"/>
                </a:lnTo>
                <a:lnTo>
                  <a:pt x="56" y="4809"/>
                </a:lnTo>
                <a:lnTo>
                  <a:pt x="131" y="4884"/>
                </a:lnTo>
                <a:lnTo>
                  <a:pt x="224" y="4940"/>
                </a:lnTo>
                <a:lnTo>
                  <a:pt x="560" y="5070"/>
                </a:lnTo>
                <a:lnTo>
                  <a:pt x="895" y="5145"/>
                </a:lnTo>
                <a:lnTo>
                  <a:pt x="1231" y="5182"/>
                </a:lnTo>
                <a:lnTo>
                  <a:pt x="1566" y="5201"/>
                </a:lnTo>
                <a:lnTo>
                  <a:pt x="1827" y="5201"/>
                </a:lnTo>
                <a:lnTo>
                  <a:pt x="2107" y="5182"/>
                </a:lnTo>
                <a:lnTo>
                  <a:pt x="2647" y="5089"/>
                </a:lnTo>
                <a:lnTo>
                  <a:pt x="3169" y="4977"/>
                </a:lnTo>
                <a:lnTo>
                  <a:pt x="3710" y="4847"/>
                </a:lnTo>
                <a:lnTo>
                  <a:pt x="4250" y="4716"/>
                </a:lnTo>
                <a:lnTo>
                  <a:pt x="4791" y="4586"/>
                </a:lnTo>
                <a:lnTo>
                  <a:pt x="5313" y="4511"/>
                </a:lnTo>
                <a:lnTo>
                  <a:pt x="5592" y="4492"/>
                </a:lnTo>
                <a:lnTo>
                  <a:pt x="5853" y="4474"/>
                </a:lnTo>
                <a:lnTo>
                  <a:pt x="6114" y="4492"/>
                </a:lnTo>
                <a:lnTo>
                  <a:pt x="6394" y="4511"/>
                </a:lnTo>
                <a:lnTo>
                  <a:pt x="6655" y="4567"/>
                </a:lnTo>
                <a:lnTo>
                  <a:pt x="6934" y="4642"/>
                </a:lnTo>
                <a:lnTo>
                  <a:pt x="7046" y="4660"/>
                </a:lnTo>
                <a:lnTo>
                  <a:pt x="7121" y="4660"/>
                </a:lnTo>
                <a:lnTo>
                  <a:pt x="7195" y="4623"/>
                </a:lnTo>
                <a:lnTo>
                  <a:pt x="7251" y="4604"/>
                </a:lnTo>
                <a:lnTo>
                  <a:pt x="7307" y="4548"/>
                </a:lnTo>
                <a:lnTo>
                  <a:pt x="7363" y="4492"/>
                </a:lnTo>
                <a:lnTo>
                  <a:pt x="7400" y="4437"/>
                </a:lnTo>
                <a:lnTo>
                  <a:pt x="7419" y="4362"/>
                </a:lnTo>
                <a:lnTo>
                  <a:pt x="7419" y="4287"/>
                </a:lnTo>
                <a:lnTo>
                  <a:pt x="7419" y="615"/>
                </a:lnTo>
                <a:lnTo>
                  <a:pt x="7400" y="503"/>
                </a:lnTo>
                <a:lnTo>
                  <a:pt x="7363" y="410"/>
                </a:lnTo>
                <a:lnTo>
                  <a:pt x="7289" y="317"/>
                </a:lnTo>
                <a:lnTo>
                  <a:pt x="7195" y="261"/>
                </a:lnTo>
                <a:lnTo>
                  <a:pt x="6860" y="149"/>
                </a:lnTo>
                <a:lnTo>
                  <a:pt x="6524" y="75"/>
                </a:lnTo>
                <a:lnTo>
                  <a:pt x="6189" y="19"/>
                </a:lnTo>
                <a:lnTo>
                  <a:pt x="5853" y="0"/>
                </a:lnTo>
                <a:close/>
              </a:path>
            </a:pathLst>
          </a:custGeom>
          <a:solidFill>
            <a:srgbClr val="ABE33F"/>
          </a:solidFill>
          <a:ln>
            <a:noFill/>
          </a:ln>
        </p:spPr>
        <p:txBody>
          <a:bodyPr spcFirstLastPara="1" wrap="square" lIns="121900" tIns="121900" rIns="121900" bIns="121900" anchor="ctr" anchorCtr="0">
            <a:noAutofit/>
          </a:bodyPr>
          <a:lstStyle/>
          <a:p>
            <a:endParaRPr sz="2400"/>
          </a:p>
        </p:txBody>
      </p:sp>
      <p:pic>
        <p:nvPicPr>
          <p:cNvPr id="4" name="Audio 3">
            <a:hlinkClick r:id="" action="ppaction://media"/>
            <a:extLst>
              <a:ext uri="{FF2B5EF4-FFF2-40B4-BE49-F238E27FC236}">
                <a16:creationId xmlns:a16="http://schemas.microsoft.com/office/drawing/2014/main" id="{D5F1D067-B581-42E2-88C9-AFF50E33BF27}"/>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4283237045"/>
      </p:ext>
    </p:extLst>
  </p:cSld>
  <p:clrMapOvr>
    <a:masterClrMapping/>
  </p:clrMapOvr>
  <mc:AlternateContent xmlns:mc="http://schemas.openxmlformats.org/markup-compatibility/2006" xmlns:p14="http://schemas.microsoft.com/office/powerpoint/2010/main">
    <mc:Choice Requires="p14">
      <p:transition spd="slow" p14:dur="2000" advTm="42835"/>
    </mc:Choice>
    <mc:Fallback xmlns="">
      <p:transition spd="slow" advTm="4283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23"/>
        <p:cNvGrpSpPr/>
        <p:nvPr/>
      </p:nvGrpSpPr>
      <p:grpSpPr>
        <a:xfrm>
          <a:off x="0" y="0"/>
          <a:ext cx="0" cy="0"/>
          <a:chOff x="0" y="0"/>
          <a:chExt cx="0" cy="0"/>
        </a:xfrm>
      </p:grpSpPr>
      <p:sp>
        <p:nvSpPr>
          <p:cNvPr id="124" name="Google Shape;124;p14"/>
          <p:cNvSpPr txBox="1">
            <a:spLocks noGrp="1"/>
          </p:cNvSpPr>
          <p:nvPr>
            <p:ph type="ctrTitle"/>
          </p:nvPr>
        </p:nvSpPr>
        <p:spPr>
          <a:xfrm>
            <a:off x="2420500" y="2341933"/>
            <a:ext cx="7350800" cy="1546400"/>
          </a:xfrm>
          <a:prstGeom prst="rect">
            <a:avLst/>
          </a:prstGeom>
        </p:spPr>
        <p:txBody>
          <a:bodyPr spcFirstLastPara="1" vert="horz" wrap="square" lIns="121900" tIns="121900" rIns="121900" bIns="121900" rtlCol="0" anchor="b" anchorCtr="0">
            <a:noAutofit/>
          </a:bodyPr>
          <a:lstStyle/>
          <a:p>
            <a:r>
              <a:rPr lang="en" dirty="0">
                <a:solidFill>
                  <a:srgbClr val="ABE33F"/>
                </a:solidFill>
              </a:rPr>
              <a:t>1.</a:t>
            </a:r>
            <a:endParaRPr dirty="0">
              <a:solidFill>
                <a:srgbClr val="ABE33F"/>
              </a:solidFill>
            </a:endParaRPr>
          </a:p>
          <a:p>
            <a:r>
              <a:rPr lang="en-US" dirty="0"/>
              <a:t>2D tile map</a:t>
            </a:r>
            <a:endParaRPr dirty="0"/>
          </a:p>
        </p:txBody>
      </p:sp>
      <p:sp>
        <p:nvSpPr>
          <p:cNvPr id="125" name="Google Shape;125;p14"/>
          <p:cNvSpPr txBox="1">
            <a:spLocks noGrp="1"/>
          </p:cNvSpPr>
          <p:nvPr>
            <p:ph type="subTitle" idx="1"/>
          </p:nvPr>
        </p:nvSpPr>
        <p:spPr>
          <a:xfrm>
            <a:off x="2420500" y="3888333"/>
            <a:ext cx="7350800" cy="1046400"/>
          </a:xfrm>
          <a:prstGeom prst="rect">
            <a:avLst/>
          </a:prstGeom>
        </p:spPr>
        <p:txBody>
          <a:bodyPr spcFirstLastPara="1" vert="horz" wrap="square" lIns="121900" tIns="121900" rIns="121900" bIns="121900" rtlCol="0" anchor="t" anchorCtr="0">
            <a:noAutofit/>
          </a:bodyPr>
          <a:lstStyle/>
          <a:p>
            <a:pPr marL="0" indent="0"/>
            <a:endParaRPr dirty="0"/>
          </a:p>
        </p:txBody>
      </p:sp>
      <p:sp>
        <p:nvSpPr>
          <p:cNvPr id="3" name="Slide Number Placeholder 2">
            <a:extLst>
              <a:ext uri="{FF2B5EF4-FFF2-40B4-BE49-F238E27FC236}">
                <a16:creationId xmlns:a16="http://schemas.microsoft.com/office/drawing/2014/main" id="{95C05D56-3CA3-425D-A085-DE6B9476053F}"/>
              </a:ext>
            </a:extLst>
          </p:cNvPr>
          <p:cNvSpPr>
            <a:spLocks noGrp="1"/>
          </p:cNvSpPr>
          <p:nvPr>
            <p:ph type="sldNum" idx="12"/>
          </p:nvPr>
        </p:nvSpPr>
        <p:spPr/>
        <p:txBody>
          <a:bodyPr/>
          <a:lstStyle/>
          <a:p>
            <a:pPr algn="l"/>
            <a:fld id="{00000000-1234-1234-1234-123412341234}" type="slidenum">
              <a:rPr lang="en" smtClean="0"/>
              <a:pPr algn="l"/>
              <a:t>8</a:t>
            </a:fld>
            <a:endParaRPr lang="en" dirty="0"/>
          </a:p>
        </p:txBody>
      </p:sp>
      <p:pic>
        <p:nvPicPr>
          <p:cNvPr id="2" name="Picture 1">
            <a:extLst>
              <a:ext uri="{FF2B5EF4-FFF2-40B4-BE49-F238E27FC236}">
                <a16:creationId xmlns:a16="http://schemas.microsoft.com/office/drawing/2014/main" id="{74F93844-BCCD-4E01-87F4-3C53DB149A9C}"/>
              </a:ext>
            </a:extLst>
          </p:cNvPr>
          <p:cNvPicPr>
            <a:picLocks noChangeAspect="1"/>
          </p:cNvPicPr>
          <p:nvPr/>
        </p:nvPicPr>
        <p:blipFill>
          <a:blip r:embed="rId6"/>
          <a:stretch>
            <a:fillRect/>
          </a:stretch>
        </p:blipFill>
        <p:spPr>
          <a:xfrm>
            <a:off x="335516" y="170328"/>
            <a:ext cx="4585807" cy="3796123"/>
          </a:xfrm>
          <a:prstGeom prst="rect">
            <a:avLst/>
          </a:prstGeom>
        </p:spPr>
      </p:pic>
      <p:pic>
        <p:nvPicPr>
          <p:cNvPr id="4" name="Picture 3">
            <a:extLst>
              <a:ext uri="{FF2B5EF4-FFF2-40B4-BE49-F238E27FC236}">
                <a16:creationId xmlns:a16="http://schemas.microsoft.com/office/drawing/2014/main" id="{D2B4E9E8-F56A-42D9-8C16-F3E147A8B083}"/>
              </a:ext>
            </a:extLst>
          </p:cNvPr>
          <p:cNvPicPr>
            <a:picLocks noChangeAspect="1"/>
          </p:cNvPicPr>
          <p:nvPr/>
        </p:nvPicPr>
        <p:blipFill>
          <a:blip r:embed="rId7"/>
          <a:stretch>
            <a:fillRect/>
          </a:stretch>
        </p:blipFill>
        <p:spPr>
          <a:xfrm>
            <a:off x="7270679" y="170328"/>
            <a:ext cx="4682106" cy="3305896"/>
          </a:xfrm>
          <a:prstGeom prst="rect">
            <a:avLst/>
          </a:prstGeom>
        </p:spPr>
      </p:pic>
      <p:pic>
        <p:nvPicPr>
          <p:cNvPr id="5" name="Picture 4">
            <a:extLst>
              <a:ext uri="{FF2B5EF4-FFF2-40B4-BE49-F238E27FC236}">
                <a16:creationId xmlns:a16="http://schemas.microsoft.com/office/drawing/2014/main" id="{F1F4D1E2-3EA6-494D-A6B6-2685BBA9A04E}"/>
              </a:ext>
            </a:extLst>
          </p:cNvPr>
          <p:cNvPicPr>
            <a:picLocks noChangeAspect="1"/>
          </p:cNvPicPr>
          <p:nvPr/>
        </p:nvPicPr>
        <p:blipFill>
          <a:blip r:embed="rId8"/>
          <a:stretch>
            <a:fillRect/>
          </a:stretch>
        </p:blipFill>
        <p:spPr>
          <a:xfrm>
            <a:off x="1437382" y="5383569"/>
            <a:ext cx="4763165" cy="676369"/>
          </a:xfrm>
          <a:prstGeom prst="rect">
            <a:avLst/>
          </a:prstGeom>
        </p:spPr>
      </p:pic>
      <p:pic>
        <p:nvPicPr>
          <p:cNvPr id="10" name="Audio 9">
            <a:hlinkClick r:id="" action="ppaction://media"/>
            <a:extLst>
              <a:ext uri="{FF2B5EF4-FFF2-40B4-BE49-F238E27FC236}">
                <a16:creationId xmlns:a16="http://schemas.microsoft.com/office/drawing/2014/main" id="{0A049C64-655E-4728-8010-E7BB677C71B3}"/>
              </a:ext>
            </a:extLst>
          </p:cNvPr>
          <p:cNvPicPr>
            <a:picLocks noChangeAspect="1"/>
          </p:cNvPicPr>
          <p:nvPr>
            <a:audioFile r:link="rId3"/>
            <p:extLst>
              <p:ext uri="{DAA4B4D4-6D71-4841-9C94-3DE7FCFB9230}">
                <p14:media xmlns:p14="http://schemas.microsoft.com/office/powerpoint/2010/main" r:embed="rId2"/>
              </p:ext>
            </p:extLst>
          </p:nvPr>
        </p:nvPicPr>
        <p:blipFill>
          <a:blip r:embed="rId9"/>
          <a:stretch>
            <a:fillRect/>
          </a:stretch>
        </p:blipFill>
        <p:spPr>
          <a:xfrm>
            <a:off x="11430000" y="6096000"/>
            <a:ext cx="609600" cy="609600"/>
          </a:xfrm>
          <a:prstGeom prst="rect">
            <a:avLst/>
          </a:prstGeom>
        </p:spPr>
      </p:pic>
    </p:spTree>
    <p:custDataLst>
      <p:tags r:id="rId1"/>
    </p:custDataLst>
    <p:extLst>
      <p:ext uri="{BB962C8B-B14F-4D97-AF65-F5344CB8AC3E}">
        <p14:creationId xmlns:p14="http://schemas.microsoft.com/office/powerpoint/2010/main" val="533528634"/>
      </p:ext>
    </p:extLst>
  </p:cSld>
  <p:clrMapOvr>
    <a:masterClrMapping/>
  </p:clrMapOvr>
  <mc:AlternateContent xmlns:mc="http://schemas.openxmlformats.org/markup-compatibility/2006" xmlns:p14="http://schemas.microsoft.com/office/powerpoint/2010/main">
    <mc:Choice Requires="p14">
      <p:transition spd="slow" p14:dur="2000" advTm="69924"/>
    </mc:Choice>
    <mc:Fallback xmlns="">
      <p:transition spd="slow" advTm="6992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
                                        </p:tgtEl>
                                      </p:cBhvr>
                                    </p:cmd>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nodeType="click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fade">
                                      <p:cBhvr>
                                        <p:cTn id="11" dur="500"/>
                                        <p:tgtEl>
                                          <p:spTgt spid="2"/>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nodeType="clickEffect">
                                  <p:stCondLst>
                                    <p:cond delay="0"/>
                                  </p:stCondLst>
                                  <p:childTnLst>
                                    <p:set>
                                      <p:cBhvr>
                                        <p:cTn id="15" dur="1" fill="hold">
                                          <p:stCondLst>
                                            <p:cond delay="0"/>
                                          </p:stCondLst>
                                        </p:cTn>
                                        <p:tgtEl>
                                          <p:spTgt spid="4"/>
                                        </p:tgtEl>
                                        <p:attrNameLst>
                                          <p:attrName>style.visibility</p:attrName>
                                        </p:attrNameLst>
                                      </p:cBhvr>
                                      <p:to>
                                        <p:strVal val="visible"/>
                                      </p:to>
                                    </p:set>
                                    <p:animEffect transition="in" filter="fade">
                                      <p:cBhvr>
                                        <p:cTn id="16" dur="500"/>
                                        <p:tgtEl>
                                          <p:spTgt spid="4"/>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nodeType="clickEffect">
                                  <p:stCondLst>
                                    <p:cond delay="0"/>
                                  </p:stCondLst>
                                  <p:childTnLst>
                                    <p:set>
                                      <p:cBhvr>
                                        <p:cTn id="20" dur="1" fill="hold">
                                          <p:stCondLst>
                                            <p:cond delay="0"/>
                                          </p:stCondLst>
                                        </p:cTn>
                                        <p:tgtEl>
                                          <p:spTgt spid="5"/>
                                        </p:tgtEl>
                                        <p:attrNameLst>
                                          <p:attrName>style.visibility</p:attrName>
                                        </p:attrNameLst>
                                      </p:cBhvr>
                                      <p:to>
                                        <p:strVal val="visible"/>
                                      </p:to>
                                    </p:set>
                                    <p:animEffect transition="in" filter="fade">
                                      <p:cBhvr>
                                        <p:cTn id="21"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2" fill="hold" display="0">
                  <p:stCondLst>
                    <p:cond delay="indefinite"/>
                  </p:stCondLst>
                  <p:endCondLst>
                    <p:cond evt="onStopAudio" delay="0">
                      <p:tgtEl>
                        <p:sldTgt/>
                      </p:tgtEl>
                    </p:cond>
                  </p:endCondLst>
                </p:cTn>
                <p:tgtEl>
                  <p:spTgt spid="10"/>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23"/>
        <p:cNvGrpSpPr/>
        <p:nvPr/>
      </p:nvGrpSpPr>
      <p:grpSpPr>
        <a:xfrm>
          <a:off x="0" y="0"/>
          <a:ext cx="0" cy="0"/>
          <a:chOff x="0" y="0"/>
          <a:chExt cx="0" cy="0"/>
        </a:xfrm>
      </p:grpSpPr>
      <p:sp>
        <p:nvSpPr>
          <p:cNvPr id="124" name="Google Shape;124;p14"/>
          <p:cNvSpPr txBox="1">
            <a:spLocks noGrp="1"/>
          </p:cNvSpPr>
          <p:nvPr>
            <p:ph type="ctrTitle"/>
          </p:nvPr>
        </p:nvSpPr>
        <p:spPr>
          <a:xfrm>
            <a:off x="2420700" y="2517533"/>
            <a:ext cx="7350800" cy="1546400"/>
          </a:xfrm>
          <a:prstGeom prst="rect">
            <a:avLst/>
          </a:prstGeom>
        </p:spPr>
        <p:txBody>
          <a:bodyPr spcFirstLastPara="1" vert="horz" wrap="square" lIns="121900" tIns="121900" rIns="121900" bIns="121900" rtlCol="0" anchor="b" anchorCtr="0">
            <a:noAutofit/>
          </a:bodyPr>
          <a:lstStyle/>
          <a:p>
            <a:r>
              <a:rPr lang="en" dirty="0">
                <a:solidFill>
                  <a:srgbClr val="ABE33F"/>
                </a:solidFill>
              </a:rPr>
              <a:t>2.</a:t>
            </a:r>
            <a:endParaRPr dirty="0">
              <a:solidFill>
                <a:srgbClr val="ABE33F"/>
              </a:solidFill>
            </a:endParaRPr>
          </a:p>
          <a:p>
            <a:r>
              <a:rPr lang="en-US" dirty="0"/>
              <a:t>Basic Player Interaction</a:t>
            </a:r>
            <a:endParaRPr dirty="0"/>
          </a:p>
        </p:txBody>
      </p:sp>
      <p:sp>
        <p:nvSpPr>
          <p:cNvPr id="125" name="Google Shape;125;p14"/>
          <p:cNvSpPr txBox="1">
            <a:spLocks noGrp="1"/>
          </p:cNvSpPr>
          <p:nvPr>
            <p:ph type="subTitle" idx="1"/>
          </p:nvPr>
        </p:nvSpPr>
        <p:spPr>
          <a:xfrm>
            <a:off x="2420500" y="3888333"/>
            <a:ext cx="7350800" cy="1046400"/>
          </a:xfrm>
          <a:prstGeom prst="rect">
            <a:avLst/>
          </a:prstGeom>
        </p:spPr>
        <p:txBody>
          <a:bodyPr spcFirstLastPara="1" vert="horz" wrap="square" lIns="121900" tIns="121900" rIns="121900" bIns="121900" rtlCol="0" anchor="t" anchorCtr="0">
            <a:noAutofit/>
          </a:bodyPr>
          <a:lstStyle/>
          <a:p>
            <a:pPr marL="0" indent="0"/>
            <a:endParaRPr dirty="0"/>
          </a:p>
        </p:txBody>
      </p:sp>
      <p:sp>
        <p:nvSpPr>
          <p:cNvPr id="126" name="Google Shape;126;p14"/>
          <p:cNvSpPr txBox="1">
            <a:spLocks noGrp="1"/>
          </p:cNvSpPr>
          <p:nvPr>
            <p:ph type="sldNum" idx="12"/>
          </p:nvPr>
        </p:nvSpPr>
        <p:spPr>
          <a:prstGeom prst="rect">
            <a:avLst/>
          </a:prstGeom>
        </p:spPr>
        <p:txBody>
          <a:bodyPr spcFirstLastPara="1" vert="horz" wrap="square" lIns="121900" tIns="121900" rIns="121900" bIns="121900" rtlCol="0" anchor="t" anchorCtr="0">
            <a:noAutofit/>
          </a:bodyPr>
          <a:lstStyle/>
          <a:p>
            <a:pPr algn="l"/>
            <a:fld id="{00000000-1234-1234-1234-123412341234}" type="slidenum">
              <a:rPr lang="en"/>
              <a:pPr algn="l"/>
              <a:t>9</a:t>
            </a:fld>
            <a:endParaRPr/>
          </a:p>
        </p:txBody>
      </p:sp>
      <p:pic>
        <p:nvPicPr>
          <p:cNvPr id="5" name="Picture 4" descr="Outline of first UI draft">
            <a:extLst>
              <a:ext uri="{FF2B5EF4-FFF2-40B4-BE49-F238E27FC236}">
                <a16:creationId xmlns:a16="http://schemas.microsoft.com/office/drawing/2014/main" id="{B7AD2262-8E1F-4D5B-9E39-71A643688251}"/>
              </a:ext>
            </a:extLst>
          </p:cNvPr>
          <p:cNvPicPr/>
          <p:nvPr/>
        </p:nvPicPr>
        <p:blipFill rotWithShape="1">
          <a:blip r:embed="rId8">
            <a:extLst>
              <a:ext uri="{28A0092B-C50C-407E-A947-70E740481C1C}">
                <a14:useLocalDpi xmlns:a14="http://schemas.microsoft.com/office/drawing/2010/main" val="0"/>
              </a:ext>
            </a:extLst>
          </a:blip>
          <a:srcRect b="10195"/>
          <a:stretch/>
        </p:blipFill>
        <p:spPr bwMode="auto">
          <a:xfrm>
            <a:off x="343592" y="2517533"/>
            <a:ext cx="5495365" cy="3685186"/>
          </a:xfrm>
          <a:prstGeom prst="rect">
            <a:avLst/>
          </a:prstGeom>
          <a:ln>
            <a:noFill/>
          </a:ln>
          <a:extLst>
            <a:ext uri="{53640926-AAD7-44D8-BBD7-CCE9431645EC}">
              <a14:shadowObscured xmlns:a14="http://schemas.microsoft.com/office/drawing/2010/main"/>
            </a:ext>
          </a:extLst>
        </p:spPr>
      </p:pic>
      <p:pic>
        <p:nvPicPr>
          <p:cNvPr id="3" name="Screen Recording 2">
            <a:hlinkClick r:id="" action="ppaction://media"/>
            <a:extLst>
              <a:ext uri="{FF2B5EF4-FFF2-40B4-BE49-F238E27FC236}">
                <a16:creationId xmlns:a16="http://schemas.microsoft.com/office/drawing/2014/main" id="{1AC0FE0D-298C-49C3-B0B7-186D7E800107}"/>
              </a:ext>
            </a:extLst>
          </p:cNvPr>
          <p:cNvPicPr>
            <a:picLocks noChangeAspect="1"/>
          </p:cNvPicPr>
          <p:nvPr>
            <a:videoFile r:link="rId2"/>
            <p:extLst>
              <p:ext uri="{DAA4B4D4-6D71-4841-9C94-3DE7FCFB9230}">
                <p14:media xmlns:p14="http://schemas.microsoft.com/office/powerpoint/2010/main" r:embed="rId3">
                  <p14:trim end="33819.9"/>
                </p14:media>
              </p:ext>
            </p:extLst>
          </p:nvPr>
        </p:nvPicPr>
        <p:blipFill>
          <a:blip r:embed="rId9"/>
          <a:stretch>
            <a:fillRect/>
          </a:stretch>
        </p:blipFill>
        <p:spPr>
          <a:xfrm>
            <a:off x="6670162" y="203147"/>
            <a:ext cx="5418643" cy="3041597"/>
          </a:xfrm>
          <a:prstGeom prst="rect">
            <a:avLst/>
          </a:prstGeom>
        </p:spPr>
      </p:pic>
      <p:pic>
        <p:nvPicPr>
          <p:cNvPr id="6" name="Audio 5">
            <a:hlinkClick r:id="" action="ppaction://media"/>
            <a:extLst>
              <a:ext uri="{FF2B5EF4-FFF2-40B4-BE49-F238E27FC236}">
                <a16:creationId xmlns:a16="http://schemas.microsoft.com/office/drawing/2014/main" id="{A257A9AF-763A-4852-9809-94C38EA4F35D}"/>
              </a:ext>
            </a:extLst>
          </p:cNvPr>
          <p:cNvPicPr>
            <a:picLocks noChangeAspect="1"/>
          </p:cNvPicPr>
          <p:nvPr>
            <a:audioFile r:link="rId5"/>
            <p:extLst>
              <p:ext uri="{DAA4B4D4-6D71-4841-9C94-3DE7FCFB9230}">
                <p14:media xmlns:p14="http://schemas.microsoft.com/office/powerpoint/2010/main" r:embed="rId4"/>
              </p:ext>
            </p:extLst>
          </p:nvPr>
        </p:nvPicPr>
        <p:blipFill>
          <a:blip r:embed="rId10"/>
          <a:stretch>
            <a:fillRect/>
          </a:stretch>
        </p:blipFill>
        <p:spPr>
          <a:xfrm>
            <a:off x="11430000" y="6096000"/>
            <a:ext cx="609600" cy="609600"/>
          </a:xfrm>
          <a:prstGeom prst="rect">
            <a:avLst/>
          </a:prstGeom>
        </p:spPr>
      </p:pic>
    </p:spTree>
    <p:custDataLst>
      <p:tags r:id="rId1"/>
    </p:custDataLst>
    <p:extLst>
      <p:ext uri="{BB962C8B-B14F-4D97-AF65-F5344CB8AC3E}">
        <p14:creationId xmlns:p14="http://schemas.microsoft.com/office/powerpoint/2010/main" val="3117081317"/>
      </p:ext>
    </p:extLst>
  </p:cSld>
  <p:clrMapOvr>
    <a:masterClrMapping/>
  </p:clrMapOvr>
  <mc:AlternateContent xmlns:mc="http://schemas.openxmlformats.org/markup-compatibility/2006" xmlns:p14="http://schemas.microsoft.com/office/powerpoint/2010/main">
    <mc:Choice Requires="p14">
      <p:transition spd="slow" p14:dur="2000" advTm="35284"/>
    </mc:Choice>
    <mc:Fallback xmlns="">
      <p:transition spd="slow" advTm="3528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nodeType="click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fade">
                                      <p:cBhvr>
                                        <p:cTn id="11" dur="500"/>
                                        <p:tgtEl>
                                          <p:spTgt spid="5"/>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nodeType="clickEffect">
                                  <p:stCondLst>
                                    <p:cond delay="0"/>
                                  </p:stCondLst>
                                  <p:childTnLst>
                                    <p:set>
                                      <p:cBhvr>
                                        <p:cTn id="15" dur="1" fill="hold">
                                          <p:stCondLst>
                                            <p:cond delay="0"/>
                                          </p:stCondLst>
                                        </p:cTn>
                                        <p:tgtEl>
                                          <p:spTgt spid="3"/>
                                        </p:tgtEl>
                                        <p:attrNameLst>
                                          <p:attrName>style.visibility</p:attrName>
                                        </p:attrNameLst>
                                      </p:cBhvr>
                                      <p:to>
                                        <p:strVal val="visible"/>
                                      </p:to>
                                    </p:set>
                                    <p:animEffect transition="in" filter="fade">
                                      <p:cBhvr>
                                        <p:cTn id="16" dur="500"/>
                                        <p:tgtEl>
                                          <p:spTgt spid="3"/>
                                        </p:tgtEl>
                                      </p:cBhvr>
                                    </p:animEffect>
                                  </p:childTnLst>
                                </p:cTn>
                              </p:par>
                            </p:childTnLst>
                          </p:cTn>
                        </p:par>
                        <p:par>
                          <p:cTn id="17" fill="hold">
                            <p:stCondLst>
                              <p:cond delay="500"/>
                            </p:stCondLst>
                            <p:childTnLst>
                              <p:par>
                                <p:cTn id="18" presetID="1" presetClass="mediacall" presetSubtype="0" fill="hold" nodeType="afterEffect">
                                  <p:stCondLst>
                                    <p:cond delay="0"/>
                                  </p:stCondLst>
                                  <p:childTnLst>
                                    <p:cmd type="call" cmd="playFrom(0.0)">
                                      <p:cBhvr>
                                        <p:cTn id="19" dur="23886"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mute="1">
                <p:cTn id="20" repeatCount="indefinite" fill="hold" display="0">
                  <p:stCondLst>
                    <p:cond delay="indefinite"/>
                  </p:stCondLst>
                </p:cTn>
                <p:tgtEl>
                  <p:spTgt spid="3"/>
                </p:tgtEl>
              </p:cMediaNode>
            </p:video>
            <p:seq concurrent="1" nextAc="seek">
              <p:cTn id="21" restart="whenNotActive" fill="hold" evtFilter="cancelBubble" nodeType="interactiveSeq">
                <p:stCondLst>
                  <p:cond evt="onClick" delay="0">
                    <p:tgtEl>
                      <p:spTgt spid="3"/>
                    </p:tgtEl>
                  </p:cond>
                </p:stCondLst>
                <p:endSync evt="end" delay="0">
                  <p:rtn val="all"/>
                </p:endSync>
                <p:childTnLst>
                  <p:par>
                    <p:cTn id="22" fill="hold">
                      <p:stCondLst>
                        <p:cond delay="0"/>
                      </p:stCondLst>
                      <p:childTnLst>
                        <p:par>
                          <p:cTn id="23" fill="hold">
                            <p:stCondLst>
                              <p:cond delay="0"/>
                            </p:stCondLst>
                            <p:childTnLst>
                              <p:par>
                                <p:cTn id="24" presetID="2" presetClass="mediacall" presetSubtype="0" fill="hold" nodeType="clickEffect">
                                  <p:stCondLst>
                                    <p:cond delay="0"/>
                                  </p:stCondLst>
                                  <p:childTnLst>
                                    <p:cmd type="call" cmd="togglePause">
                                      <p:cBhvr>
                                        <p:cTn id="25" dur="1" fill="hold"/>
                                        <p:tgtEl>
                                          <p:spTgt spid="3"/>
                                        </p:tgtEl>
                                      </p:cBhvr>
                                    </p:cmd>
                                  </p:childTnLst>
                                </p:cTn>
                              </p:par>
                            </p:childTnLst>
                          </p:cTn>
                        </p:par>
                      </p:childTnLst>
                    </p:cTn>
                  </p:par>
                </p:childTnLst>
              </p:cTn>
              <p:nextCondLst>
                <p:cond evt="onClick" delay="0">
                  <p:tgtEl>
                    <p:spTgt spid="3"/>
                  </p:tgtEl>
                </p:cond>
              </p:nextCondLst>
            </p:seq>
            <p:audio isNarration="1">
              <p:cMediaNode vol="80000" showWhenStopped="0">
                <p:cTn id="26" fill="hold" display="0">
                  <p:stCondLst>
                    <p:cond delay="indefinite"/>
                  </p:stCondLst>
                  <p:endCondLst>
                    <p:cond evt="onStopAudio" delay="0">
                      <p:tgtEl>
                        <p:sldTgt/>
                      </p:tgtEl>
                    </p:cond>
                  </p:endCondLst>
                </p:cTn>
                <p:tgtEl>
                  <p:spTgt spid="6"/>
                </p:tgtEl>
              </p:cMediaNode>
            </p:audio>
          </p:childTnLst>
        </p:cTn>
      </p:par>
    </p:tnLst>
  </p:timing>
  <p:extLst>
    <p:ext uri="{E180D4A7-C9FB-4DFB-919C-405C955672EB}">
      <p14:showEvtLst xmlns:p14="http://schemas.microsoft.com/office/powerpoint/2010/main">
        <p14:playEvt time="15161" objId="3"/>
        <p14:stopEvt time="35284" objId="3"/>
      </p14:showEvtLst>
    </p:ext>
  </p:extLst>
</p:sld>
</file>

<file path=ppt/tags/tag1.xml><?xml version="1.0" encoding="utf-8"?>
<p:tagLst xmlns:a="http://schemas.openxmlformats.org/drawingml/2006/main" xmlns:r="http://schemas.openxmlformats.org/officeDocument/2006/relationships" xmlns:p="http://schemas.openxmlformats.org/presentationml/2006/main">
  <p:tag name="TIMING" val="|7.6|10.5|24.3|28.9|18.4|24.1|18.8"/>
</p:tagLst>
</file>

<file path=ppt/tags/tag10.xml><?xml version="1.0" encoding="utf-8"?>
<p:tagLst xmlns:a="http://schemas.openxmlformats.org/drawingml/2006/main" xmlns:r="http://schemas.openxmlformats.org/officeDocument/2006/relationships" xmlns:p="http://schemas.openxmlformats.org/presentationml/2006/main">
  <p:tag name="TIMING" val="|5.2|1.3|1.2|15.2"/>
</p:tagLst>
</file>

<file path=ppt/tags/tag11.xml><?xml version="1.0" encoding="utf-8"?>
<p:tagLst xmlns:a="http://schemas.openxmlformats.org/drawingml/2006/main" xmlns:r="http://schemas.openxmlformats.org/officeDocument/2006/relationships" xmlns:p="http://schemas.openxmlformats.org/presentationml/2006/main">
  <p:tag name="TIMING" val="|14.4|24.3"/>
</p:tagLst>
</file>

<file path=ppt/tags/tag12.xml><?xml version="1.0" encoding="utf-8"?>
<p:tagLst xmlns:a="http://schemas.openxmlformats.org/drawingml/2006/main" xmlns:r="http://schemas.openxmlformats.org/officeDocument/2006/relationships" xmlns:p="http://schemas.openxmlformats.org/presentationml/2006/main">
  <p:tag name="TIMING" val="|6.6|6.3|3.7|5.9|5.9|5.9|4"/>
</p:tagLst>
</file>

<file path=ppt/tags/tag2.xml><?xml version="1.0" encoding="utf-8"?>
<p:tagLst xmlns:a="http://schemas.openxmlformats.org/drawingml/2006/main" xmlns:r="http://schemas.openxmlformats.org/officeDocument/2006/relationships" xmlns:p="http://schemas.openxmlformats.org/presentationml/2006/main">
  <p:tag name="TIMING" val="|9.3|16.5|24.6"/>
</p:tagLst>
</file>

<file path=ppt/tags/tag3.xml><?xml version="1.0" encoding="utf-8"?>
<p:tagLst xmlns:a="http://schemas.openxmlformats.org/drawingml/2006/main" xmlns:r="http://schemas.openxmlformats.org/officeDocument/2006/relationships" xmlns:p="http://schemas.openxmlformats.org/presentationml/2006/main">
  <p:tag name="TIMING" val="|7|7.6"/>
</p:tagLst>
</file>

<file path=ppt/tags/tag4.xml><?xml version="1.0" encoding="utf-8"?>
<p:tagLst xmlns:a="http://schemas.openxmlformats.org/drawingml/2006/main" xmlns:r="http://schemas.openxmlformats.org/officeDocument/2006/relationships" xmlns:p="http://schemas.openxmlformats.org/presentationml/2006/main">
  <p:tag name="TIMING" val="|58.2"/>
</p:tagLst>
</file>

<file path=ppt/tags/tag5.xml><?xml version="1.0" encoding="utf-8"?>
<p:tagLst xmlns:a="http://schemas.openxmlformats.org/drawingml/2006/main" xmlns:r="http://schemas.openxmlformats.org/officeDocument/2006/relationships" xmlns:p="http://schemas.openxmlformats.org/presentationml/2006/main">
  <p:tag name="TIMING" val="|43.7"/>
</p:tagLst>
</file>

<file path=ppt/tags/tag6.xml><?xml version="1.0" encoding="utf-8"?>
<p:tagLst xmlns:a="http://schemas.openxmlformats.org/drawingml/2006/main" xmlns:r="http://schemas.openxmlformats.org/officeDocument/2006/relationships" xmlns:p="http://schemas.openxmlformats.org/presentationml/2006/main">
  <p:tag name="TIMING" val="|17.9|10.7"/>
</p:tagLst>
</file>

<file path=ppt/tags/tag7.xml><?xml version="1.0" encoding="utf-8"?>
<p:tagLst xmlns:a="http://schemas.openxmlformats.org/drawingml/2006/main" xmlns:r="http://schemas.openxmlformats.org/officeDocument/2006/relationships" xmlns:p="http://schemas.openxmlformats.org/presentationml/2006/main">
  <p:tag name="TIMING" val="|9.4"/>
</p:tagLst>
</file>

<file path=ppt/tags/tag8.xml><?xml version="1.0" encoding="utf-8"?>
<p:tagLst xmlns:a="http://schemas.openxmlformats.org/drawingml/2006/main" xmlns:r="http://schemas.openxmlformats.org/officeDocument/2006/relationships" xmlns:p="http://schemas.openxmlformats.org/presentationml/2006/main">
  <p:tag name="TIMING" val="|13|4.3|14.5|5.1|4.5"/>
</p:tagLst>
</file>

<file path=ppt/tags/tag9.xml><?xml version="1.0" encoding="utf-8"?>
<p:tagLst xmlns:a="http://schemas.openxmlformats.org/drawingml/2006/main" xmlns:r="http://schemas.openxmlformats.org/officeDocument/2006/relationships" xmlns:p="http://schemas.openxmlformats.org/presentationml/2006/main">
  <p:tag name="TIMING" val="|8|5.9|5.2"/>
</p:tagLst>
</file>

<file path=ppt/theme/theme1.xml><?xml version="1.0" encoding="utf-8"?>
<a:theme xmlns:a="http://schemas.openxmlformats.org/drawingml/2006/main" name="Office Theme">
  <a:themeElements>
    <a:clrScheme name="Green">
      <a:dk1>
        <a:sysClr val="windowText" lastClr="000000"/>
      </a:dk1>
      <a:lt1>
        <a:sysClr val="window" lastClr="FFFFFF"/>
      </a:lt1>
      <a:dk2>
        <a:srgbClr val="455F51"/>
      </a:dk2>
      <a:lt2>
        <a:srgbClr val="E3DED1"/>
      </a:lt2>
      <a:accent1>
        <a:srgbClr val="549E39"/>
      </a:accent1>
      <a:accent2>
        <a:srgbClr val="8AB833"/>
      </a:accent2>
      <a:accent3>
        <a:srgbClr val="C0CF3A"/>
      </a:accent3>
      <a:accent4>
        <a:srgbClr val="029676"/>
      </a:accent4>
      <a:accent5>
        <a:srgbClr val="4AB5C4"/>
      </a:accent5>
      <a:accent6>
        <a:srgbClr val="0989B1"/>
      </a:accent6>
      <a:hlink>
        <a:srgbClr val="6B9F25"/>
      </a:hlink>
      <a:folHlink>
        <a:srgbClr val="BA6906"/>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item1.xml><?xml version="1.0" encoding="utf-8"?>
<Control xmlns="http://schemas.microsoft.com/VisualStudio/2011/storyboarding/control">
  <Id Name="System.Storyboarding.Backgrounds.WindowsPhone" Revision="1" Stencil="System.Storyboarding.Backgrounds" StencilVersion="0.1"/>
</Control>
</file>

<file path=customXml/itemProps1.xml><?xml version="1.0" encoding="utf-8"?>
<ds:datastoreItem xmlns:ds="http://schemas.openxmlformats.org/officeDocument/2006/customXml" ds:itemID="{52B3E5C5-2AB2-48F4-BEBB-6637205458AE}">
  <ds:schemaRefs>
    <ds:schemaRef ds:uri="http://schemas.microsoft.com/VisualStudio/2011/storyboarding/control"/>
  </ds:schemaRefs>
</ds:datastoreItem>
</file>

<file path=docProps/app.xml><?xml version="1.0" encoding="utf-8"?>
<Properties xmlns="http://schemas.openxmlformats.org/officeDocument/2006/extended-properties" xmlns:vt="http://schemas.openxmlformats.org/officeDocument/2006/docPropsVTypes">
  <Template/>
  <TotalTime>2177</TotalTime>
  <Words>3183</Words>
  <Application>Microsoft Office PowerPoint</Application>
  <PresentationFormat>Widescreen</PresentationFormat>
  <Paragraphs>278</Paragraphs>
  <Slides>20</Slides>
  <Notes>20</Notes>
  <HiddenSlides>0</HiddenSlides>
  <MMClips>30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20</vt:i4>
      </vt:variant>
    </vt:vector>
  </HeadingPairs>
  <TitlesOfParts>
    <vt:vector size="24" baseType="lpstr">
      <vt:lpstr>Arial</vt:lpstr>
      <vt:lpstr>Calibri</vt:lpstr>
      <vt:lpstr>Calibri Light</vt:lpstr>
      <vt:lpstr>Office Theme</vt:lpstr>
      <vt:lpstr>Casino Inc.</vt:lpstr>
      <vt:lpstr>Index</vt:lpstr>
      <vt:lpstr>Introduction</vt:lpstr>
      <vt:lpstr>Goals</vt:lpstr>
      <vt:lpstr>Influence</vt:lpstr>
      <vt:lpstr>Specifications</vt:lpstr>
      <vt:lpstr>Milestones</vt:lpstr>
      <vt:lpstr>1. 2D tile map</vt:lpstr>
      <vt:lpstr>2. Basic Player Interaction</vt:lpstr>
      <vt:lpstr>3. Pathfinding</vt:lpstr>
      <vt:lpstr>4. AI Task Manager</vt:lpstr>
      <vt:lpstr>PowerPoint Presentation</vt:lpstr>
      <vt:lpstr>5. </vt:lpstr>
      <vt:lpstr>PowerPoint Presentation</vt:lpstr>
      <vt:lpstr>6. Casino Management</vt:lpstr>
      <vt:lpstr>7. Builders</vt:lpstr>
      <vt:lpstr>8. Poker, Blackjack, and Slot-Machines</vt:lpstr>
      <vt:lpstr>9. Guests</vt:lpstr>
      <vt:lpstr>10. Dealer</vt:lpstr>
      <vt:lpstr>Results and conclusion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Matthieu van den Berg</dc:creator>
  <cp:lastModifiedBy>Matthieu van den Berg</cp:lastModifiedBy>
  <cp:revision>82</cp:revision>
  <dcterms:created xsi:type="dcterms:W3CDTF">2019-06-12T08:56:46Z</dcterms:created>
  <dcterms:modified xsi:type="dcterms:W3CDTF">2019-08-27T14:09:45Z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Tfs.IsStoryboard">
    <vt:bool>true</vt:bool>
  </property>
</Properties>
</file>